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8"/>
  </p:notesMasterIdLst>
  <p:sldIdLst>
    <p:sldId id="345" r:id="rId2"/>
    <p:sldId id="409" r:id="rId3"/>
    <p:sldId id="386" r:id="rId4"/>
    <p:sldId id="410" r:id="rId5"/>
    <p:sldId id="387" r:id="rId6"/>
    <p:sldId id="388" r:id="rId7"/>
    <p:sldId id="389" r:id="rId8"/>
    <p:sldId id="391" r:id="rId9"/>
    <p:sldId id="396" r:id="rId10"/>
    <p:sldId id="398" r:id="rId11"/>
    <p:sldId id="397" r:id="rId12"/>
    <p:sldId id="346" r:id="rId13"/>
    <p:sldId id="350" r:id="rId14"/>
    <p:sldId id="394" r:id="rId15"/>
    <p:sldId id="347" r:id="rId16"/>
    <p:sldId id="352" r:id="rId17"/>
    <p:sldId id="348" r:id="rId18"/>
    <p:sldId id="383" r:id="rId19"/>
    <p:sldId id="395" r:id="rId20"/>
    <p:sldId id="400" r:id="rId21"/>
    <p:sldId id="384" r:id="rId22"/>
    <p:sldId id="385" r:id="rId23"/>
    <p:sldId id="401" r:id="rId24"/>
    <p:sldId id="402" r:id="rId25"/>
    <p:sldId id="403" r:id="rId26"/>
    <p:sldId id="404" r:id="rId27"/>
    <p:sldId id="405" r:id="rId28"/>
    <p:sldId id="392" r:id="rId29"/>
    <p:sldId id="349" r:id="rId30"/>
    <p:sldId id="369" r:id="rId31"/>
    <p:sldId id="371" r:id="rId32"/>
    <p:sldId id="370" r:id="rId33"/>
    <p:sldId id="393" r:id="rId34"/>
    <p:sldId id="408" r:id="rId35"/>
    <p:sldId id="407" r:id="rId36"/>
    <p:sldId id="335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rian Weidermann" userId="4038ab301ba57477" providerId="LiveId" clId="{759EB00B-6843-4160-A4FF-100FAA2ADC25}"/>
    <pc:docChg chg="undo custSel addSld delSld modSld sldOrd">
      <pc:chgData name="Adrian Weidermann" userId="4038ab301ba57477" providerId="LiveId" clId="{759EB00B-6843-4160-A4FF-100FAA2ADC25}" dt="2019-09-30T08:29:22.498" v="1297" actId="20577"/>
      <pc:docMkLst>
        <pc:docMk/>
      </pc:docMkLst>
      <pc:sldChg chg="modSp">
        <pc:chgData name="Adrian Weidermann" userId="4038ab301ba57477" providerId="LiveId" clId="{759EB00B-6843-4160-A4FF-100FAA2ADC25}" dt="2019-09-25T06:43:41.685" v="728" actId="20577"/>
        <pc:sldMkLst>
          <pc:docMk/>
          <pc:sldMk cId="755566941" sldId="349"/>
        </pc:sldMkLst>
        <pc:spChg chg="mod">
          <ac:chgData name="Adrian Weidermann" userId="4038ab301ba57477" providerId="LiveId" clId="{759EB00B-6843-4160-A4FF-100FAA2ADC25}" dt="2019-09-25T06:43:41.685" v="728" actId="20577"/>
          <ac:spMkLst>
            <pc:docMk/>
            <pc:sldMk cId="755566941" sldId="349"/>
            <ac:spMk id="14" creationId="{00000000-0000-0000-0000-000000000000}"/>
          </ac:spMkLst>
        </pc:spChg>
      </pc:sldChg>
      <pc:sldChg chg="modSp">
        <pc:chgData name="Adrian Weidermann" userId="4038ab301ba57477" providerId="LiveId" clId="{759EB00B-6843-4160-A4FF-100FAA2ADC25}" dt="2019-09-16T12:00:15.099" v="35" actId="20577"/>
        <pc:sldMkLst>
          <pc:docMk/>
          <pc:sldMk cId="2729965683" sldId="350"/>
        </pc:sldMkLst>
        <pc:spChg chg="mod">
          <ac:chgData name="Adrian Weidermann" userId="4038ab301ba57477" providerId="LiveId" clId="{759EB00B-6843-4160-A4FF-100FAA2ADC25}" dt="2019-09-16T12:00:15.099" v="35" actId="20577"/>
          <ac:spMkLst>
            <pc:docMk/>
            <pc:sldMk cId="2729965683" sldId="350"/>
            <ac:spMk id="14" creationId="{00000000-0000-0000-0000-000000000000}"/>
          </ac:spMkLst>
        </pc:spChg>
      </pc:sldChg>
      <pc:sldChg chg="modSp">
        <pc:chgData name="Adrian Weidermann" userId="4038ab301ba57477" providerId="LiveId" clId="{759EB00B-6843-4160-A4FF-100FAA2ADC25}" dt="2019-09-16T11:56:11.619" v="10" actId="20577"/>
        <pc:sldMkLst>
          <pc:docMk/>
          <pc:sldMk cId="1936738793" sldId="351"/>
        </pc:sldMkLst>
        <pc:spChg chg="mod">
          <ac:chgData name="Adrian Weidermann" userId="4038ab301ba57477" providerId="LiveId" clId="{759EB00B-6843-4160-A4FF-100FAA2ADC25}" dt="2019-09-16T11:56:11.619" v="10" actId="20577"/>
          <ac:spMkLst>
            <pc:docMk/>
            <pc:sldMk cId="1936738793" sldId="351"/>
            <ac:spMk id="14" creationId="{00000000-0000-0000-0000-000000000000}"/>
          </ac:spMkLst>
        </pc:spChg>
      </pc:sldChg>
      <pc:sldChg chg="modSp add">
        <pc:chgData name="Adrian Weidermann" userId="4038ab301ba57477" providerId="LiveId" clId="{759EB00B-6843-4160-A4FF-100FAA2ADC25}" dt="2019-09-16T12:22:20.651" v="180" actId="20577"/>
        <pc:sldMkLst>
          <pc:docMk/>
          <pc:sldMk cId="3367507176" sldId="352"/>
        </pc:sldMkLst>
        <pc:spChg chg="mod">
          <ac:chgData name="Adrian Weidermann" userId="4038ab301ba57477" providerId="LiveId" clId="{759EB00B-6843-4160-A4FF-100FAA2ADC25}" dt="2019-09-16T12:20:17.133" v="46" actId="20577"/>
          <ac:spMkLst>
            <pc:docMk/>
            <pc:sldMk cId="3367507176" sldId="352"/>
            <ac:spMk id="13" creationId="{00000000-0000-0000-0000-000000000000}"/>
          </ac:spMkLst>
        </pc:spChg>
        <pc:spChg chg="mod">
          <ac:chgData name="Adrian Weidermann" userId="4038ab301ba57477" providerId="LiveId" clId="{759EB00B-6843-4160-A4FF-100FAA2ADC25}" dt="2019-09-16T12:22:20.651" v="180" actId="20577"/>
          <ac:spMkLst>
            <pc:docMk/>
            <pc:sldMk cId="3367507176" sldId="352"/>
            <ac:spMk id="14" creationId="{00000000-0000-0000-0000-000000000000}"/>
          </ac:spMkLst>
        </pc:spChg>
      </pc:sldChg>
      <pc:sldChg chg="modSp">
        <pc:chgData name="Adrian Weidermann" userId="4038ab301ba57477" providerId="LiveId" clId="{759EB00B-6843-4160-A4FF-100FAA2ADC25}" dt="2019-09-25T07:39:20.853" v="1118" actId="20577"/>
        <pc:sldMkLst>
          <pc:docMk/>
          <pc:sldMk cId="559199333" sldId="353"/>
        </pc:sldMkLst>
        <pc:spChg chg="mod">
          <ac:chgData name="Adrian Weidermann" userId="4038ab301ba57477" providerId="LiveId" clId="{759EB00B-6843-4160-A4FF-100FAA2ADC25}" dt="2019-09-25T07:39:20.853" v="1118" actId="20577"/>
          <ac:spMkLst>
            <pc:docMk/>
            <pc:sldMk cId="559199333" sldId="353"/>
            <ac:spMk id="14" creationId="{00000000-0000-0000-0000-000000000000}"/>
          </ac:spMkLst>
        </pc:spChg>
      </pc:sldChg>
      <pc:sldChg chg="addSp modSp">
        <pc:chgData name="Adrian Weidermann" userId="4038ab301ba57477" providerId="LiveId" clId="{759EB00B-6843-4160-A4FF-100FAA2ADC25}" dt="2019-09-25T06:01:52.662" v="507" actId="1076"/>
        <pc:sldMkLst>
          <pc:docMk/>
          <pc:sldMk cId="2817253566" sldId="354"/>
        </pc:sldMkLst>
        <pc:spChg chg="mod">
          <ac:chgData name="Adrian Weidermann" userId="4038ab301ba57477" providerId="LiveId" clId="{759EB00B-6843-4160-A4FF-100FAA2ADC25}" dt="2019-09-25T05:53:42.244" v="230" actId="20577"/>
          <ac:spMkLst>
            <pc:docMk/>
            <pc:sldMk cId="2817253566" sldId="354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6:01:20.632" v="500" actId="14100"/>
          <ac:spMkLst>
            <pc:docMk/>
            <pc:sldMk cId="2817253566" sldId="354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6:01:52.662" v="507" actId="1076"/>
          <ac:picMkLst>
            <pc:docMk/>
            <pc:sldMk cId="2817253566" sldId="354"/>
            <ac:picMk id="5" creationId="{67B537B7-1209-4AD0-AA30-1761BAECF10A}"/>
          </ac:picMkLst>
        </pc:picChg>
      </pc:sldChg>
      <pc:sldChg chg="add">
        <pc:chgData name="Adrian Weidermann" userId="4038ab301ba57477" providerId="LiveId" clId="{759EB00B-6843-4160-A4FF-100FAA2ADC25}" dt="2019-09-25T05:53:07.406" v="214"/>
        <pc:sldMkLst>
          <pc:docMk/>
          <pc:sldMk cId="3313528600" sldId="355"/>
        </pc:sldMkLst>
      </pc:sldChg>
      <pc:sldChg chg="addSp delSp modSp add">
        <pc:chgData name="Adrian Weidermann" userId="4038ab301ba57477" providerId="LiveId" clId="{759EB00B-6843-4160-A4FF-100FAA2ADC25}" dt="2019-09-25T06:27:58.242" v="596" actId="14100"/>
        <pc:sldMkLst>
          <pc:docMk/>
          <pc:sldMk cId="3584626337" sldId="356"/>
        </pc:sldMkLst>
        <pc:spChg chg="mod">
          <ac:chgData name="Adrian Weidermann" userId="4038ab301ba57477" providerId="LiveId" clId="{759EB00B-6843-4160-A4FF-100FAA2ADC25}" dt="2019-09-25T06:04:09.358" v="533" actId="20577"/>
          <ac:spMkLst>
            <pc:docMk/>
            <pc:sldMk cId="3584626337" sldId="356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6:27:14.884" v="592" actId="20577"/>
          <ac:spMkLst>
            <pc:docMk/>
            <pc:sldMk cId="3584626337" sldId="356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6:27:36.800" v="593" actId="478"/>
          <ac:picMkLst>
            <pc:docMk/>
            <pc:sldMk cId="3584626337" sldId="356"/>
            <ac:picMk id="5" creationId="{67B537B7-1209-4AD0-AA30-1761BAECF10A}"/>
          </ac:picMkLst>
        </pc:picChg>
        <pc:picChg chg="add mod">
          <ac:chgData name="Adrian Weidermann" userId="4038ab301ba57477" providerId="LiveId" clId="{759EB00B-6843-4160-A4FF-100FAA2ADC25}" dt="2019-09-25T06:27:58.242" v="596" actId="14100"/>
          <ac:picMkLst>
            <pc:docMk/>
            <pc:sldMk cId="3584626337" sldId="356"/>
            <ac:picMk id="6" creationId="{79636FAB-CD7C-4D65-A017-EF1EC0470697}"/>
          </ac:picMkLst>
        </pc:picChg>
      </pc:sldChg>
      <pc:sldChg chg="addSp delSp modSp add">
        <pc:chgData name="Adrian Weidermann" userId="4038ab301ba57477" providerId="LiveId" clId="{759EB00B-6843-4160-A4FF-100FAA2ADC25}" dt="2019-09-25T06:29:10.353" v="620" actId="1076"/>
        <pc:sldMkLst>
          <pc:docMk/>
          <pc:sldMk cId="1475970930" sldId="357"/>
        </pc:sldMkLst>
        <pc:spChg chg="mod">
          <ac:chgData name="Adrian Weidermann" userId="4038ab301ba57477" providerId="LiveId" clId="{759EB00B-6843-4160-A4FF-100FAA2ADC25}" dt="2019-09-25T06:28:19.060" v="615" actId="20577"/>
          <ac:spMkLst>
            <pc:docMk/>
            <pc:sldMk cId="1475970930" sldId="357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6:28:58.053" v="617" actId="27636"/>
          <ac:spMkLst>
            <pc:docMk/>
            <pc:sldMk cId="1475970930" sldId="357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6:29:10.353" v="620" actId="1076"/>
          <ac:picMkLst>
            <pc:docMk/>
            <pc:sldMk cId="1475970930" sldId="357"/>
            <ac:picMk id="5" creationId="{EF40D806-59EE-450A-B0CE-4FB2ACE96C31}"/>
          </ac:picMkLst>
        </pc:picChg>
        <pc:picChg chg="del">
          <ac:chgData name="Adrian Weidermann" userId="4038ab301ba57477" providerId="LiveId" clId="{759EB00B-6843-4160-A4FF-100FAA2ADC25}" dt="2019-09-25T06:29:00.869" v="618" actId="478"/>
          <ac:picMkLst>
            <pc:docMk/>
            <pc:sldMk cId="1475970930" sldId="357"/>
            <ac:picMk id="6" creationId="{79636FAB-CD7C-4D65-A017-EF1EC0470697}"/>
          </ac:picMkLst>
        </pc:picChg>
      </pc:sldChg>
      <pc:sldChg chg="addSp delSp modSp add">
        <pc:chgData name="Adrian Weidermann" userId="4038ab301ba57477" providerId="LiveId" clId="{759EB00B-6843-4160-A4FF-100FAA2ADC25}" dt="2019-09-25T06:30:19.493" v="645" actId="20577"/>
        <pc:sldMkLst>
          <pc:docMk/>
          <pc:sldMk cId="2267598154" sldId="358"/>
        </pc:sldMkLst>
        <pc:spChg chg="mod">
          <ac:chgData name="Adrian Weidermann" userId="4038ab301ba57477" providerId="LiveId" clId="{759EB00B-6843-4160-A4FF-100FAA2ADC25}" dt="2019-09-25T06:29:39.620" v="632" actId="20577"/>
          <ac:spMkLst>
            <pc:docMk/>
            <pc:sldMk cId="2267598154" sldId="358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6:30:19.493" v="645" actId="20577"/>
          <ac:spMkLst>
            <pc:docMk/>
            <pc:sldMk cId="2267598154" sldId="358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6:29:43.555" v="633" actId="478"/>
          <ac:picMkLst>
            <pc:docMk/>
            <pc:sldMk cId="2267598154" sldId="358"/>
            <ac:picMk id="5" creationId="{EF40D806-59EE-450A-B0CE-4FB2ACE96C31}"/>
          </ac:picMkLst>
        </pc:picChg>
        <pc:picChg chg="add mod">
          <ac:chgData name="Adrian Weidermann" userId="4038ab301ba57477" providerId="LiveId" clId="{759EB00B-6843-4160-A4FF-100FAA2ADC25}" dt="2019-09-25T06:29:51.537" v="636" actId="1076"/>
          <ac:picMkLst>
            <pc:docMk/>
            <pc:sldMk cId="2267598154" sldId="358"/>
            <ac:picMk id="6" creationId="{E94F7587-1CAF-4E88-A79D-DB45592F665F}"/>
          </ac:picMkLst>
        </pc:picChg>
      </pc:sldChg>
      <pc:sldChg chg="addSp delSp modSp add">
        <pc:chgData name="Adrian Weidermann" userId="4038ab301ba57477" providerId="LiveId" clId="{759EB00B-6843-4160-A4FF-100FAA2ADC25}" dt="2019-09-25T06:32:45.918" v="665" actId="14100"/>
        <pc:sldMkLst>
          <pc:docMk/>
          <pc:sldMk cId="4138005689" sldId="359"/>
        </pc:sldMkLst>
        <pc:spChg chg="mod">
          <ac:chgData name="Adrian Weidermann" userId="4038ab301ba57477" providerId="LiveId" clId="{759EB00B-6843-4160-A4FF-100FAA2ADC25}" dt="2019-09-25T06:30:46.100" v="655" actId="20577"/>
          <ac:spMkLst>
            <pc:docMk/>
            <pc:sldMk cId="4138005689" sldId="359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6:31:19.578" v="661" actId="20577"/>
          <ac:spMkLst>
            <pc:docMk/>
            <pc:sldMk cId="4138005689" sldId="359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6:32:45.918" v="665" actId="14100"/>
          <ac:picMkLst>
            <pc:docMk/>
            <pc:sldMk cId="4138005689" sldId="359"/>
            <ac:picMk id="5" creationId="{17A9141C-1F0A-4466-8CAB-33F739A24DF9}"/>
          </ac:picMkLst>
        </pc:picChg>
        <pc:picChg chg="del">
          <ac:chgData name="Adrian Weidermann" userId="4038ab301ba57477" providerId="LiveId" clId="{759EB00B-6843-4160-A4FF-100FAA2ADC25}" dt="2019-09-25T06:31:21.892" v="662" actId="478"/>
          <ac:picMkLst>
            <pc:docMk/>
            <pc:sldMk cId="4138005689" sldId="359"/>
            <ac:picMk id="6" creationId="{E94F7587-1CAF-4E88-A79D-DB45592F665F}"/>
          </ac:picMkLst>
        </pc:picChg>
      </pc:sldChg>
      <pc:sldChg chg="addSp delSp modSp add">
        <pc:chgData name="Adrian Weidermann" userId="4038ab301ba57477" providerId="LiveId" clId="{759EB00B-6843-4160-A4FF-100FAA2ADC25}" dt="2019-09-25T06:36:48.710" v="681"/>
        <pc:sldMkLst>
          <pc:docMk/>
          <pc:sldMk cId="4273537045" sldId="360"/>
        </pc:sldMkLst>
        <pc:spChg chg="mod">
          <ac:chgData name="Adrian Weidermann" userId="4038ab301ba57477" providerId="LiveId" clId="{759EB00B-6843-4160-A4FF-100FAA2ADC25}" dt="2019-09-25T06:33:11.205" v="675" actId="20577"/>
          <ac:spMkLst>
            <pc:docMk/>
            <pc:sldMk cId="4273537045" sldId="360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6:36:48.710" v="681"/>
          <ac:spMkLst>
            <pc:docMk/>
            <pc:sldMk cId="4273537045" sldId="360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6:36:15.540" v="676" actId="478"/>
          <ac:picMkLst>
            <pc:docMk/>
            <pc:sldMk cId="4273537045" sldId="360"/>
            <ac:picMk id="5" creationId="{17A9141C-1F0A-4466-8CAB-33F739A24DF9}"/>
          </ac:picMkLst>
        </pc:picChg>
        <pc:picChg chg="add mod">
          <ac:chgData name="Adrian Weidermann" userId="4038ab301ba57477" providerId="LiveId" clId="{759EB00B-6843-4160-A4FF-100FAA2ADC25}" dt="2019-09-25T06:36:24.646" v="680" actId="14100"/>
          <ac:picMkLst>
            <pc:docMk/>
            <pc:sldMk cId="4273537045" sldId="360"/>
            <ac:picMk id="6" creationId="{E9F5D3AA-5111-45B4-9531-B75FB08B75FC}"/>
          </ac:picMkLst>
        </pc:picChg>
      </pc:sldChg>
      <pc:sldChg chg="delSp modSp add">
        <pc:chgData name="Adrian Weidermann" userId="4038ab301ba57477" providerId="LiveId" clId="{759EB00B-6843-4160-A4FF-100FAA2ADC25}" dt="2019-09-25T06:37:55.508" v="720" actId="478"/>
        <pc:sldMkLst>
          <pc:docMk/>
          <pc:sldMk cId="1495036376" sldId="361"/>
        </pc:sldMkLst>
        <pc:spChg chg="mod">
          <ac:chgData name="Adrian Weidermann" userId="4038ab301ba57477" providerId="LiveId" clId="{759EB00B-6843-4160-A4FF-100FAA2ADC25}" dt="2019-09-25T06:37:26.349" v="695" actId="20577"/>
          <ac:spMkLst>
            <pc:docMk/>
            <pc:sldMk cId="1495036376" sldId="361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6:37:52.132" v="719" actId="20577"/>
          <ac:spMkLst>
            <pc:docMk/>
            <pc:sldMk cId="1495036376" sldId="361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6:37:55.508" v="720" actId="478"/>
          <ac:picMkLst>
            <pc:docMk/>
            <pc:sldMk cId="1495036376" sldId="361"/>
            <ac:picMk id="6" creationId="{E9F5D3AA-5111-45B4-9531-B75FB08B75FC}"/>
          </ac:picMkLst>
        </pc:picChg>
      </pc:sldChg>
      <pc:sldChg chg="addSp modSp add">
        <pc:chgData name="Adrian Weidermann" userId="4038ab301ba57477" providerId="LiveId" clId="{759EB00B-6843-4160-A4FF-100FAA2ADC25}" dt="2019-09-25T06:53:24.311" v="745" actId="1076"/>
        <pc:sldMkLst>
          <pc:docMk/>
          <pc:sldMk cId="2332116122" sldId="362"/>
        </pc:sldMkLst>
        <pc:spChg chg="mod">
          <ac:chgData name="Adrian Weidermann" userId="4038ab301ba57477" providerId="LiveId" clId="{759EB00B-6843-4160-A4FF-100FAA2ADC25}" dt="2019-09-25T06:52:26.347" v="736" actId="20577"/>
          <ac:spMkLst>
            <pc:docMk/>
            <pc:sldMk cId="2332116122" sldId="362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6:52:43.053" v="738" actId="27636"/>
          <ac:spMkLst>
            <pc:docMk/>
            <pc:sldMk cId="2332116122" sldId="362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6:53:17.215" v="742" actId="1076"/>
          <ac:picMkLst>
            <pc:docMk/>
            <pc:sldMk cId="2332116122" sldId="362"/>
            <ac:picMk id="5" creationId="{9087699F-7318-4F36-BB1C-331CA354E429}"/>
          </ac:picMkLst>
        </pc:picChg>
        <pc:picChg chg="add mod">
          <ac:chgData name="Adrian Weidermann" userId="4038ab301ba57477" providerId="LiveId" clId="{759EB00B-6843-4160-A4FF-100FAA2ADC25}" dt="2019-09-25T06:53:24.311" v="745" actId="1076"/>
          <ac:picMkLst>
            <pc:docMk/>
            <pc:sldMk cId="2332116122" sldId="362"/>
            <ac:picMk id="7" creationId="{44D2FB6C-4185-4ECA-A45E-CF1173107324}"/>
          </ac:picMkLst>
        </pc:picChg>
      </pc:sldChg>
      <pc:sldChg chg="addSp delSp modSp add">
        <pc:chgData name="Adrian Weidermann" userId="4038ab301ba57477" providerId="LiveId" clId="{759EB00B-6843-4160-A4FF-100FAA2ADC25}" dt="2019-09-25T07:25:00.599" v="1057" actId="27636"/>
        <pc:sldMkLst>
          <pc:docMk/>
          <pc:sldMk cId="1955577982" sldId="363"/>
        </pc:sldMkLst>
        <pc:spChg chg="mod">
          <ac:chgData name="Adrian Weidermann" userId="4038ab301ba57477" providerId="LiveId" clId="{759EB00B-6843-4160-A4FF-100FAA2ADC25}" dt="2019-09-25T06:54:21.357" v="752" actId="20577"/>
          <ac:spMkLst>
            <pc:docMk/>
            <pc:sldMk cId="1955577982" sldId="363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25:00.599" v="1057" actId="27636"/>
          <ac:spMkLst>
            <pc:docMk/>
            <pc:sldMk cId="1955577982" sldId="363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6:54:26.656" v="753" actId="478"/>
          <ac:picMkLst>
            <pc:docMk/>
            <pc:sldMk cId="1955577982" sldId="363"/>
            <ac:picMk id="5" creationId="{9087699F-7318-4F36-BB1C-331CA354E429}"/>
          </ac:picMkLst>
        </pc:picChg>
        <pc:picChg chg="add mod">
          <ac:chgData name="Adrian Weidermann" userId="4038ab301ba57477" providerId="LiveId" clId="{759EB00B-6843-4160-A4FF-100FAA2ADC25}" dt="2019-09-25T06:54:37.236" v="759" actId="1076"/>
          <ac:picMkLst>
            <pc:docMk/>
            <pc:sldMk cId="1955577982" sldId="363"/>
            <ac:picMk id="6" creationId="{D78EC6BB-5D26-4BEB-A29B-E20376DBA755}"/>
          </ac:picMkLst>
        </pc:picChg>
        <pc:picChg chg="del mod">
          <ac:chgData name="Adrian Weidermann" userId="4038ab301ba57477" providerId="LiveId" clId="{759EB00B-6843-4160-A4FF-100FAA2ADC25}" dt="2019-09-25T06:54:27.284" v="755" actId="478"/>
          <ac:picMkLst>
            <pc:docMk/>
            <pc:sldMk cId="1955577982" sldId="363"/>
            <ac:picMk id="7" creationId="{44D2FB6C-4185-4ECA-A45E-CF1173107324}"/>
          </ac:picMkLst>
        </pc:picChg>
      </pc:sldChg>
      <pc:sldChg chg="addSp delSp modSp add">
        <pc:chgData name="Adrian Weidermann" userId="4038ab301ba57477" providerId="LiveId" clId="{759EB00B-6843-4160-A4FF-100FAA2ADC25}" dt="2019-09-25T07:25:16.852" v="1058"/>
        <pc:sldMkLst>
          <pc:docMk/>
          <pc:sldMk cId="1778209356" sldId="364"/>
        </pc:sldMkLst>
        <pc:spChg chg="mod">
          <ac:chgData name="Adrian Weidermann" userId="4038ab301ba57477" providerId="LiveId" clId="{759EB00B-6843-4160-A4FF-100FAA2ADC25}" dt="2019-09-25T06:54:54.852" v="771" actId="20577"/>
          <ac:spMkLst>
            <pc:docMk/>
            <pc:sldMk cId="1778209356" sldId="364"/>
            <ac:spMk id="2" creationId="{6B847506-B115-4F80-A415-2F01A3FA44A0}"/>
          </ac:spMkLst>
        </pc:spChg>
        <pc:spChg chg="add del mod">
          <ac:chgData name="Adrian Weidermann" userId="4038ab301ba57477" providerId="LiveId" clId="{759EB00B-6843-4160-A4FF-100FAA2ADC25}" dt="2019-09-25T07:25:16.852" v="1058"/>
          <ac:spMkLst>
            <pc:docMk/>
            <pc:sldMk cId="1778209356" sldId="364"/>
            <ac:spMk id="3" creationId="{192B9B3F-08BE-4A22-8B84-6F975BC32443}"/>
          </ac:spMkLst>
        </pc:spChg>
        <pc:picChg chg="add del mod">
          <ac:chgData name="Adrian Weidermann" userId="4038ab301ba57477" providerId="LiveId" clId="{759EB00B-6843-4160-A4FF-100FAA2ADC25}" dt="2019-09-25T06:55:06.444" v="774"/>
          <ac:picMkLst>
            <pc:docMk/>
            <pc:sldMk cId="1778209356" sldId="364"/>
            <ac:picMk id="5" creationId="{4314E819-DB69-4846-A8A3-6D7A7FC8242C}"/>
          </ac:picMkLst>
        </pc:picChg>
        <pc:picChg chg="del">
          <ac:chgData name="Adrian Weidermann" userId="4038ab301ba57477" providerId="LiveId" clId="{759EB00B-6843-4160-A4FF-100FAA2ADC25}" dt="2019-09-25T06:55:01.300" v="772" actId="478"/>
          <ac:picMkLst>
            <pc:docMk/>
            <pc:sldMk cId="1778209356" sldId="364"/>
            <ac:picMk id="6" creationId="{D78EC6BB-5D26-4BEB-A29B-E20376DBA755}"/>
          </ac:picMkLst>
        </pc:picChg>
        <pc:picChg chg="add del mod">
          <ac:chgData name="Adrian Weidermann" userId="4038ab301ba57477" providerId="LiveId" clId="{759EB00B-6843-4160-A4FF-100FAA2ADC25}" dt="2019-09-25T06:55:13.980" v="776"/>
          <ac:picMkLst>
            <pc:docMk/>
            <pc:sldMk cId="1778209356" sldId="364"/>
            <ac:picMk id="8" creationId="{041A18DF-3778-4468-9333-CD58A3E38943}"/>
          </ac:picMkLst>
        </pc:picChg>
        <pc:picChg chg="add mod">
          <ac:chgData name="Adrian Weidermann" userId="4038ab301ba57477" providerId="LiveId" clId="{759EB00B-6843-4160-A4FF-100FAA2ADC25}" dt="2019-09-25T06:55:24.439" v="784" actId="14100"/>
          <ac:picMkLst>
            <pc:docMk/>
            <pc:sldMk cId="1778209356" sldId="364"/>
            <ac:picMk id="10" creationId="{D204CB97-222A-49EC-ABCF-4C6DAF3B998D}"/>
          </ac:picMkLst>
        </pc:picChg>
      </pc:sldChg>
      <pc:sldChg chg="addSp delSp modSp add del">
        <pc:chgData name="Adrian Weidermann" userId="4038ab301ba57477" providerId="LiveId" clId="{759EB00B-6843-4160-A4FF-100FAA2ADC25}" dt="2019-09-25T07:25:38.492" v="1060" actId="27636"/>
        <pc:sldMkLst>
          <pc:docMk/>
          <pc:sldMk cId="1514682354" sldId="365"/>
        </pc:sldMkLst>
        <pc:spChg chg="mod">
          <ac:chgData name="Adrian Weidermann" userId="4038ab301ba57477" providerId="LiveId" clId="{759EB00B-6843-4160-A4FF-100FAA2ADC25}" dt="2019-09-25T06:55:37.373" v="794" actId="20577"/>
          <ac:spMkLst>
            <pc:docMk/>
            <pc:sldMk cId="1514682354" sldId="365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25:38.492" v="1060" actId="27636"/>
          <ac:spMkLst>
            <pc:docMk/>
            <pc:sldMk cId="1514682354" sldId="365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6:55:46.719" v="798" actId="1076"/>
          <ac:picMkLst>
            <pc:docMk/>
            <pc:sldMk cId="1514682354" sldId="365"/>
            <ac:picMk id="5" creationId="{EA89D83D-8D71-41F0-A83D-050BFAF67AF6}"/>
          </ac:picMkLst>
        </pc:picChg>
        <pc:picChg chg="del">
          <ac:chgData name="Adrian Weidermann" userId="4038ab301ba57477" providerId="LiveId" clId="{759EB00B-6843-4160-A4FF-100FAA2ADC25}" dt="2019-09-25T06:55:41.108" v="795" actId="478"/>
          <ac:picMkLst>
            <pc:docMk/>
            <pc:sldMk cId="1514682354" sldId="365"/>
            <ac:picMk id="10" creationId="{D204CB97-222A-49EC-ABCF-4C6DAF3B998D}"/>
          </ac:picMkLst>
        </pc:picChg>
      </pc:sldChg>
      <pc:sldChg chg="addSp delSp modSp add setBg">
        <pc:chgData name="Adrian Weidermann" userId="4038ab301ba57477" providerId="LiveId" clId="{759EB00B-6843-4160-A4FF-100FAA2ADC25}" dt="2019-09-25T07:27:04.686" v="1064" actId="27636"/>
        <pc:sldMkLst>
          <pc:docMk/>
          <pc:sldMk cId="3969308035" sldId="366"/>
        </pc:sldMkLst>
        <pc:spChg chg="mod">
          <ac:chgData name="Adrian Weidermann" userId="4038ab301ba57477" providerId="LiveId" clId="{759EB00B-6843-4160-A4FF-100FAA2ADC25}" dt="2019-09-25T06:56:12.620" v="807" actId="20577"/>
          <ac:spMkLst>
            <pc:docMk/>
            <pc:sldMk cId="3969308035" sldId="366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27:04.686" v="1064" actId="27636"/>
          <ac:spMkLst>
            <pc:docMk/>
            <pc:sldMk cId="3969308035" sldId="366"/>
            <ac:spMk id="3" creationId="{192B9B3F-08BE-4A22-8B84-6F975BC32443}"/>
          </ac:spMkLst>
        </pc:spChg>
        <pc:spChg chg="add del">
          <ac:chgData name="Adrian Weidermann" userId="4038ab301ba57477" providerId="LiveId" clId="{759EB00B-6843-4160-A4FF-100FAA2ADC25}" dt="2019-09-25T07:26:43.007" v="1062"/>
          <ac:spMkLst>
            <pc:docMk/>
            <pc:sldMk cId="3969308035" sldId="366"/>
            <ac:spMk id="7" creationId="{089C5C06-279E-4F23-A566-BE539BB902C9}"/>
          </ac:spMkLst>
        </pc:spChg>
        <pc:picChg chg="del">
          <ac:chgData name="Adrian Weidermann" userId="4038ab301ba57477" providerId="LiveId" clId="{759EB00B-6843-4160-A4FF-100FAA2ADC25}" dt="2019-09-25T06:56:27.836" v="808" actId="478"/>
          <ac:picMkLst>
            <pc:docMk/>
            <pc:sldMk cId="3969308035" sldId="366"/>
            <ac:picMk id="5" creationId="{EA89D83D-8D71-41F0-A83D-050BFAF67AF6}"/>
          </ac:picMkLst>
        </pc:picChg>
        <pc:picChg chg="add mod">
          <ac:chgData name="Adrian Weidermann" userId="4038ab301ba57477" providerId="LiveId" clId="{759EB00B-6843-4160-A4FF-100FAA2ADC25}" dt="2019-09-25T06:56:32.206" v="810" actId="1076"/>
          <ac:picMkLst>
            <pc:docMk/>
            <pc:sldMk cId="3969308035" sldId="366"/>
            <ac:picMk id="6" creationId="{C4AB1867-62BE-494F-9F58-DC7ADFB12DF9}"/>
          </ac:picMkLst>
        </pc:picChg>
      </pc:sldChg>
      <pc:sldChg chg="addSp delSp modSp add">
        <pc:chgData name="Adrian Weidermann" userId="4038ab301ba57477" providerId="LiveId" clId="{759EB00B-6843-4160-A4FF-100FAA2ADC25}" dt="2019-09-25T07:27:37.325" v="1066" actId="27636"/>
        <pc:sldMkLst>
          <pc:docMk/>
          <pc:sldMk cId="800633816" sldId="367"/>
        </pc:sldMkLst>
        <pc:spChg chg="mod">
          <ac:chgData name="Adrian Weidermann" userId="4038ab301ba57477" providerId="LiveId" clId="{759EB00B-6843-4160-A4FF-100FAA2ADC25}" dt="2019-09-25T06:56:43.293" v="820" actId="20577"/>
          <ac:spMkLst>
            <pc:docMk/>
            <pc:sldMk cId="800633816" sldId="367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27:37.325" v="1066" actId="27636"/>
          <ac:spMkLst>
            <pc:docMk/>
            <pc:sldMk cId="800633816" sldId="367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6:56:54.773" v="824" actId="14100"/>
          <ac:picMkLst>
            <pc:docMk/>
            <pc:sldMk cId="800633816" sldId="367"/>
            <ac:picMk id="5" creationId="{D5059E4E-005F-48D5-9B15-A41DE484FA4F}"/>
          </ac:picMkLst>
        </pc:picChg>
        <pc:picChg chg="del">
          <ac:chgData name="Adrian Weidermann" userId="4038ab301ba57477" providerId="LiveId" clId="{759EB00B-6843-4160-A4FF-100FAA2ADC25}" dt="2019-09-25T06:56:47.396" v="821" actId="478"/>
          <ac:picMkLst>
            <pc:docMk/>
            <pc:sldMk cId="800633816" sldId="367"/>
            <ac:picMk id="6" creationId="{C4AB1867-62BE-494F-9F58-DC7ADFB12DF9}"/>
          </ac:picMkLst>
        </pc:picChg>
      </pc:sldChg>
      <pc:sldChg chg="addSp delSp modSp add">
        <pc:chgData name="Adrian Weidermann" userId="4038ab301ba57477" providerId="LiveId" clId="{759EB00B-6843-4160-A4FF-100FAA2ADC25}" dt="2019-09-25T07:27:54.176" v="1068" actId="27636"/>
        <pc:sldMkLst>
          <pc:docMk/>
          <pc:sldMk cId="3513878526" sldId="368"/>
        </pc:sldMkLst>
        <pc:spChg chg="mod">
          <ac:chgData name="Adrian Weidermann" userId="4038ab301ba57477" providerId="LiveId" clId="{759EB00B-6843-4160-A4FF-100FAA2ADC25}" dt="2019-09-25T06:57:03.492" v="830" actId="20577"/>
          <ac:spMkLst>
            <pc:docMk/>
            <pc:sldMk cId="3513878526" sldId="368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27:54.176" v="1068" actId="27636"/>
          <ac:spMkLst>
            <pc:docMk/>
            <pc:sldMk cId="3513878526" sldId="368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6:57:06.539" v="831" actId="478"/>
          <ac:picMkLst>
            <pc:docMk/>
            <pc:sldMk cId="3513878526" sldId="368"/>
            <ac:picMk id="5" creationId="{D5059E4E-005F-48D5-9B15-A41DE484FA4F}"/>
          </ac:picMkLst>
        </pc:picChg>
        <pc:picChg chg="add mod">
          <ac:chgData name="Adrian Weidermann" userId="4038ab301ba57477" providerId="LiveId" clId="{759EB00B-6843-4160-A4FF-100FAA2ADC25}" dt="2019-09-25T06:57:11.923" v="834" actId="14100"/>
          <ac:picMkLst>
            <pc:docMk/>
            <pc:sldMk cId="3513878526" sldId="368"/>
            <ac:picMk id="6" creationId="{94786C41-0C58-46C5-A213-5156F8B98BAB}"/>
          </ac:picMkLst>
        </pc:picChg>
      </pc:sldChg>
      <pc:sldChg chg="modSp add del ord">
        <pc:chgData name="Adrian Weidermann" userId="4038ab301ba57477" providerId="LiveId" clId="{759EB00B-6843-4160-A4FF-100FAA2ADC25}" dt="2019-09-25T07:04:53.298" v="886"/>
        <pc:sldMkLst>
          <pc:docMk/>
          <pc:sldMk cId="3905530335" sldId="369"/>
        </pc:sldMkLst>
        <pc:spChg chg="mod">
          <ac:chgData name="Adrian Weidermann" userId="4038ab301ba57477" providerId="LiveId" clId="{759EB00B-6843-4160-A4FF-100FAA2ADC25}" dt="2019-09-25T07:03:32.565" v="882" actId="20577"/>
          <ac:spMkLst>
            <pc:docMk/>
            <pc:sldMk cId="3905530335" sldId="369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04:53.298" v="886"/>
          <ac:spMkLst>
            <pc:docMk/>
            <pc:sldMk cId="3905530335" sldId="369"/>
            <ac:spMk id="3" creationId="{192B9B3F-08BE-4A22-8B84-6F975BC32443}"/>
          </ac:spMkLst>
        </pc:spChg>
      </pc:sldChg>
      <pc:sldChg chg="modSp add ord">
        <pc:chgData name="Adrian Weidermann" userId="4038ab301ba57477" providerId="LiveId" clId="{759EB00B-6843-4160-A4FF-100FAA2ADC25}" dt="2019-09-25T07:05:16.781" v="889"/>
        <pc:sldMkLst>
          <pc:docMk/>
          <pc:sldMk cId="1888810290" sldId="370"/>
        </pc:sldMkLst>
        <pc:spChg chg="mod">
          <ac:chgData name="Adrian Weidermann" userId="4038ab301ba57477" providerId="LiveId" clId="{759EB00B-6843-4160-A4FF-100FAA2ADC25}" dt="2019-09-25T06:59:51.765" v="866" actId="20577"/>
          <ac:spMkLst>
            <pc:docMk/>
            <pc:sldMk cId="1888810290" sldId="370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05:16.781" v="889"/>
          <ac:spMkLst>
            <pc:docMk/>
            <pc:sldMk cId="1888810290" sldId="370"/>
            <ac:spMk id="3" creationId="{192B9B3F-08BE-4A22-8B84-6F975BC32443}"/>
          </ac:spMkLst>
        </pc:spChg>
      </pc:sldChg>
      <pc:sldChg chg="modSp add">
        <pc:chgData name="Adrian Weidermann" userId="4038ab301ba57477" providerId="LiveId" clId="{759EB00B-6843-4160-A4FF-100FAA2ADC25}" dt="2019-09-25T07:05:04.102" v="888" actId="27636"/>
        <pc:sldMkLst>
          <pc:docMk/>
          <pc:sldMk cId="961348434" sldId="371"/>
        </pc:sldMkLst>
        <pc:spChg chg="mod">
          <ac:chgData name="Adrian Weidermann" userId="4038ab301ba57477" providerId="LiveId" clId="{759EB00B-6843-4160-A4FF-100FAA2ADC25}" dt="2019-09-25T07:05:04.102" v="888" actId="27636"/>
          <ac:spMkLst>
            <pc:docMk/>
            <pc:sldMk cId="961348434" sldId="371"/>
            <ac:spMk id="3" creationId="{192B9B3F-08BE-4A22-8B84-6F975BC32443}"/>
          </ac:spMkLst>
        </pc:spChg>
      </pc:sldChg>
      <pc:sldChg chg="addSp delSp modSp add ord">
        <pc:chgData name="Adrian Weidermann" userId="4038ab301ba57477" providerId="LiveId" clId="{759EB00B-6843-4160-A4FF-100FAA2ADC25}" dt="2019-09-25T07:28:20.444" v="1070" actId="27636"/>
        <pc:sldMkLst>
          <pc:docMk/>
          <pc:sldMk cId="2006334167" sldId="372"/>
        </pc:sldMkLst>
        <pc:spChg chg="mod">
          <ac:chgData name="Adrian Weidermann" userId="4038ab301ba57477" providerId="LiveId" clId="{759EB00B-6843-4160-A4FF-100FAA2ADC25}" dt="2019-09-25T07:05:56.069" v="914" actId="20577"/>
          <ac:spMkLst>
            <pc:docMk/>
            <pc:sldMk cId="2006334167" sldId="372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28:20.444" v="1070" actId="27636"/>
          <ac:spMkLst>
            <pc:docMk/>
            <pc:sldMk cId="2006334167" sldId="372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7:06:08.193" v="919" actId="14100"/>
          <ac:picMkLst>
            <pc:docMk/>
            <pc:sldMk cId="2006334167" sldId="372"/>
            <ac:picMk id="5" creationId="{CDE56037-A0EA-4607-A326-BC7CBD9DD599}"/>
          </ac:picMkLst>
        </pc:picChg>
        <pc:picChg chg="del mod">
          <ac:chgData name="Adrian Weidermann" userId="4038ab301ba57477" providerId="LiveId" clId="{759EB00B-6843-4160-A4FF-100FAA2ADC25}" dt="2019-09-25T07:05:58.676" v="916" actId="478"/>
          <ac:picMkLst>
            <pc:docMk/>
            <pc:sldMk cId="2006334167" sldId="372"/>
            <ac:picMk id="6" creationId="{94786C41-0C58-46C5-A213-5156F8B98BAB}"/>
          </ac:picMkLst>
        </pc:picChg>
      </pc:sldChg>
      <pc:sldChg chg="add del">
        <pc:chgData name="Adrian Weidermann" userId="4038ab301ba57477" providerId="LiveId" clId="{759EB00B-6843-4160-A4FF-100FAA2ADC25}" dt="2019-09-25T07:04:27.487" v="885"/>
        <pc:sldMkLst>
          <pc:docMk/>
          <pc:sldMk cId="2790268179" sldId="372"/>
        </pc:sldMkLst>
      </pc:sldChg>
      <pc:sldChg chg="addSp delSp modSp add">
        <pc:chgData name="Adrian Weidermann" userId="4038ab301ba57477" providerId="LiveId" clId="{759EB00B-6843-4160-A4FF-100FAA2ADC25}" dt="2019-09-25T07:29:09.946" v="1072" actId="27636"/>
        <pc:sldMkLst>
          <pc:docMk/>
          <pc:sldMk cId="1116061999" sldId="373"/>
        </pc:sldMkLst>
        <pc:spChg chg="mod">
          <ac:chgData name="Adrian Weidermann" userId="4038ab301ba57477" providerId="LiveId" clId="{759EB00B-6843-4160-A4FF-100FAA2ADC25}" dt="2019-09-25T07:06:23.597" v="927" actId="20577"/>
          <ac:spMkLst>
            <pc:docMk/>
            <pc:sldMk cId="1116061999" sldId="373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29:09.946" v="1072" actId="27636"/>
          <ac:spMkLst>
            <pc:docMk/>
            <pc:sldMk cId="1116061999" sldId="373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7:06:27.132" v="928" actId="478"/>
          <ac:picMkLst>
            <pc:docMk/>
            <pc:sldMk cId="1116061999" sldId="373"/>
            <ac:picMk id="5" creationId="{CDE56037-A0EA-4607-A326-BC7CBD9DD599}"/>
          </ac:picMkLst>
        </pc:picChg>
        <pc:picChg chg="add mod">
          <ac:chgData name="Adrian Weidermann" userId="4038ab301ba57477" providerId="LiveId" clId="{759EB00B-6843-4160-A4FF-100FAA2ADC25}" dt="2019-09-25T07:06:40.894" v="933" actId="14100"/>
          <ac:picMkLst>
            <pc:docMk/>
            <pc:sldMk cId="1116061999" sldId="373"/>
            <ac:picMk id="6" creationId="{630DAA0C-5B6C-471F-9AE1-0AA924167D6F}"/>
          </ac:picMkLst>
        </pc:picChg>
      </pc:sldChg>
      <pc:sldChg chg="addSp delSp modSp add">
        <pc:chgData name="Adrian Weidermann" userId="4038ab301ba57477" providerId="LiveId" clId="{759EB00B-6843-4160-A4FF-100FAA2ADC25}" dt="2019-09-30T08:29:22.498" v="1297" actId="20577"/>
        <pc:sldMkLst>
          <pc:docMk/>
          <pc:sldMk cId="1977487279" sldId="374"/>
        </pc:sldMkLst>
        <pc:spChg chg="mod">
          <ac:chgData name="Adrian Weidermann" userId="4038ab301ba57477" providerId="LiveId" clId="{759EB00B-6843-4160-A4FF-100FAA2ADC25}" dt="2019-09-25T07:06:54.740" v="945" actId="20577"/>
          <ac:spMkLst>
            <pc:docMk/>
            <pc:sldMk cId="1977487279" sldId="374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30T08:29:22.498" v="1297" actId="20577"/>
          <ac:spMkLst>
            <pc:docMk/>
            <pc:sldMk cId="1977487279" sldId="374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7:07:08.436" v="949" actId="14100"/>
          <ac:picMkLst>
            <pc:docMk/>
            <pc:sldMk cId="1977487279" sldId="374"/>
            <ac:picMk id="5" creationId="{85673919-21AC-46A3-8EA7-32F00032ABCF}"/>
          </ac:picMkLst>
        </pc:picChg>
        <pc:picChg chg="del">
          <ac:chgData name="Adrian Weidermann" userId="4038ab301ba57477" providerId="LiveId" clId="{759EB00B-6843-4160-A4FF-100FAA2ADC25}" dt="2019-09-25T07:06:58.620" v="946" actId="478"/>
          <ac:picMkLst>
            <pc:docMk/>
            <pc:sldMk cId="1977487279" sldId="374"/>
            <ac:picMk id="6" creationId="{630DAA0C-5B6C-471F-9AE1-0AA924167D6F}"/>
          </ac:picMkLst>
        </pc:picChg>
      </pc:sldChg>
      <pc:sldChg chg="modSp add">
        <pc:chgData name="Adrian Weidermann" userId="4038ab301ba57477" providerId="LiveId" clId="{759EB00B-6843-4160-A4FF-100FAA2ADC25}" dt="2019-09-25T07:29:48.765" v="1074"/>
        <pc:sldMkLst>
          <pc:docMk/>
          <pc:sldMk cId="1867301507" sldId="375"/>
        </pc:sldMkLst>
        <pc:spChg chg="mod">
          <ac:chgData name="Adrian Weidermann" userId="4038ab301ba57477" providerId="LiveId" clId="{759EB00B-6843-4160-A4FF-100FAA2ADC25}" dt="2019-09-25T07:07:20.242" v="958" actId="20577"/>
          <ac:spMkLst>
            <pc:docMk/>
            <pc:sldMk cId="1867301507" sldId="375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29:48.765" v="1074"/>
          <ac:spMkLst>
            <pc:docMk/>
            <pc:sldMk cId="1867301507" sldId="375"/>
            <ac:spMk id="3" creationId="{192B9B3F-08BE-4A22-8B84-6F975BC32443}"/>
          </ac:spMkLst>
        </pc:spChg>
      </pc:sldChg>
      <pc:sldChg chg="addSp delSp modSp add del">
        <pc:chgData name="Adrian Weidermann" userId="4038ab301ba57477" providerId="LiveId" clId="{759EB00B-6843-4160-A4FF-100FAA2ADC25}" dt="2019-09-25T07:30:01.017" v="1075"/>
        <pc:sldMkLst>
          <pc:docMk/>
          <pc:sldMk cId="443381876" sldId="376"/>
        </pc:sldMkLst>
        <pc:spChg chg="mod">
          <ac:chgData name="Adrian Weidermann" userId="4038ab301ba57477" providerId="LiveId" clId="{759EB00B-6843-4160-A4FF-100FAA2ADC25}" dt="2019-09-25T07:08:10.261" v="967" actId="20577"/>
          <ac:spMkLst>
            <pc:docMk/>
            <pc:sldMk cId="443381876" sldId="376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30:01.017" v="1075"/>
          <ac:spMkLst>
            <pc:docMk/>
            <pc:sldMk cId="443381876" sldId="376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7:08:12.460" v="968" actId="478"/>
          <ac:picMkLst>
            <pc:docMk/>
            <pc:sldMk cId="443381876" sldId="376"/>
            <ac:picMk id="5" creationId="{85673919-21AC-46A3-8EA7-32F00032ABCF}"/>
          </ac:picMkLst>
        </pc:picChg>
        <pc:picChg chg="add mod">
          <ac:chgData name="Adrian Weidermann" userId="4038ab301ba57477" providerId="LiveId" clId="{759EB00B-6843-4160-A4FF-100FAA2ADC25}" dt="2019-09-25T07:08:21.005" v="972" actId="1076"/>
          <ac:picMkLst>
            <pc:docMk/>
            <pc:sldMk cId="443381876" sldId="376"/>
            <ac:picMk id="6" creationId="{5C67317D-CD78-42C9-B4D3-57A1878454D3}"/>
          </ac:picMkLst>
        </pc:picChg>
      </pc:sldChg>
      <pc:sldChg chg="addSp delSp modSp add">
        <pc:chgData name="Adrian Weidermann" userId="4038ab301ba57477" providerId="LiveId" clId="{759EB00B-6843-4160-A4FF-100FAA2ADC25}" dt="2019-09-25T07:30:18.462" v="1076"/>
        <pc:sldMkLst>
          <pc:docMk/>
          <pc:sldMk cId="831766920" sldId="377"/>
        </pc:sldMkLst>
        <pc:spChg chg="mod">
          <ac:chgData name="Adrian Weidermann" userId="4038ab301ba57477" providerId="LiveId" clId="{759EB00B-6843-4160-A4FF-100FAA2ADC25}" dt="2019-09-25T07:08:55.829" v="983" actId="20577"/>
          <ac:spMkLst>
            <pc:docMk/>
            <pc:sldMk cId="831766920" sldId="377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30:18.462" v="1076"/>
          <ac:spMkLst>
            <pc:docMk/>
            <pc:sldMk cId="831766920" sldId="377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7:09:05.820" v="987" actId="14100"/>
          <ac:picMkLst>
            <pc:docMk/>
            <pc:sldMk cId="831766920" sldId="377"/>
            <ac:picMk id="5" creationId="{04BBE443-B705-4EFE-B147-7298CCFDEA03}"/>
          </ac:picMkLst>
        </pc:picChg>
        <pc:picChg chg="del">
          <ac:chgData name="Adrian Weidermann" userId="4038ab301ba57477" providerId="LiveId" clId="{759EB00B-6843-4160-A4FF-100FAA2ADC25}" dt="2019-09-25T07:08:59.524" v="984" actId="478"/>
          <ac:picMkLst>
            <pc:docMk/>
            <pc:sldMk cId="831766920" sldId="377"/>
            <ac:picMk id="6" creationId="{5C67317D-CD78-42C9-B4D3-57A1878454D3}"/>
          </ac:picMkLst>
        </pc:picChg>
      </pc:sldChg>
      <pc:sldChg chg="addSp delSp modSp add">
        <pc:chgData name="Adrian Weidermann" userId="4038ab301ba57477" providerId="LiveId" clId="{759EB00B-6843-4160-A4FF-100FAA2ADC25}" dt="2019-09-25T07:31:38.119" v="1087" actId="27636"/>
        <pc:sldMkLst>
          <pc:docMk/>
          <pc:sldMk cId="3373978459" sldId="378"/>
        </pc:sldMkLst>
        <pc:spChg chg="mod">
          <ac:chgData name="Adrian Weidermann" userId="4038ab301ba57477" providerId="LiveId" clId="{759EB00B-6843-4160-A4FF-100FAA2ADC25}" dt="2019-09-25T07:09:15.269" v="995" actId="20577"/>
          <ac:spMkLst>
            <pc:docMk/>
            <pc:sldMk cId="3373978459" sldId="378"/>
            <ac:spMk id="2" creationId="{6B847506-B115-4F80-A415-2F01A3FA44A0}"/>
          </ac:spMkLst>
        </pc:spChg>
        <pc:spChg chg="add del mod">
          <ac:chgData name="Adrian Weidermann" userId="4038ab301ba57477" providerId="LiveId" clId="{759EB00B-6843-4160-A4FF-100FAA2ADC25}" dt="2019-09-25T07:31:38.119" v="1087" actId="27636"/>
          <ac:spMkLst>
            <pc:docMk/>
            <pc:sldMk cId="3373978459" sldId="378"/>
            <ac:spMk id="3" creationId="{192B9B3F-08BE-4A22-8B84-6F975BC32443}"/>
          </ac:spMkLst>
        </pc:spChg>
        <pc:spChg chg="add del">
          <ac:chgData name="Adrian Weidermann" userId="4038ab301ba57477" providerId="LiveId" clId="{759EB00B-6843-4160-A4FF-100FAA2ADC25}" dt="2019-09-25T07:30:36.150" v="1078"/>
          <ac:spMkLst>
            <pc:docMk/>
            <pc:sldMk cId="3373978459" sldId="378"/>
            <ac:spMk id="7" creationId="{C1C774FB-3F27-4908-9F27-B3BC65F7C713}"/>
          </ac:spMkLst>
        </pc:spChg>
        <pc:spChg chg="add del">
          <ac:chgData name="Adrian Weidermann" userId="4038ab301ba57477" providerId="LiveId" clId="{759EB00B-6843-4160-A4FF-100FAA2ADC25}" dt="2019-09-25T07:30:39.596" v="1080"/>
          <ac:spMkLst>
            <pc:docMk/>
            <pc:sldMk cId="3373978459" sldId="378"/>
            <ac:spMk id="8" creationId="{3F5D3330-CEC1-4851-9EE2-AF45E4279F8E}"/>
          </ac:spMkLst>
        </pc:spChg>
        <pc:spChg chg="add del">
          <ac:chgData name="Adrian Weidermann" userId="4038ab301ba57477" providerId="LiveId" clId="{759EB00B-6843-4160-A4FF-100FAA2ADC25}" dt="2019-09-25T07:30:50.069" v="1082"/>
          <ac:spMkLst>
            <pc:docMk/>
            <pc:sldMk cId="3373978459" sldId="378"/>
            <ac:spMk id="9" creationId="{EBB256D5-5C1A-4322-8FCC-DF71D122B9E8}"/>
          </ac:spMkLst>
        </pc:spChg>
        <pc:spChg chg="add del">
          <ac:chgData name="Adrian Weidermann" userId="4038ab301ba57477" providerId="LiveId" clId="{759EB00B-6843-4160-A4FF-100FAA2ADC25}" dt="2019-09-25T07:31:03.573" v="1085"/>
          <ac:spMkLst>
            <pc:docMk/>
            <pc:sldMk cId="3373978459" sldId="378"/>
            <ac:spMk id="10" creationId="{A5F734C2-EA30-4842-90C7-4BB07CEAB11A}"/>
          </ac:spMkLst>
        </pc:spChg>
        <pc:picChg chg="del">
          <ac:chgData name="Adrian Weidermann" userId="4038ab301ba57477" providerId="LiveId" clId="{759EB00B-6843-4160-A4FF-100FAA2ADC25}" dt="2019-09-25T07:09:18.148" v="996" actId="478"/>
          <ac:picMkLst>
            <pc:docMk/>
            <pc:sldMk cId="3373978459" sldId="378"/>
            <ac:picMk id="5" creationId="{04BBE443-B705-4EFE-B147-7298CCFDEA03}"/>
          </ac:picMkLst>
        </pc:picChg>
        <pc:picChg chg="add mod">
          <ac:chgData name="Adrian Weidermann" userId="4038ab301ba57477" providerId="LiveId" clId="{759EB00B-6843-4160-A4FF-100FAA2ADC25}" dt="2019-09-25T07:09:26.599" v="999" actId="14100"/>
          <ac:picMkLst>
            <pc:docMk/>
            <pc:sldMk cId="3373978459" sldId="378"/>
            <ac:picMk id="6" creationId="{12BB5468-F4C6-44FA-80B4-7A331C688883}"/>
          </ac:picMkLst>
        </pc:picChg>
      </pc:sldChg>
      <pc:sldChg chg="addSp delSp modSp add">
        <pc:chgData name="Adrian Weidermann" userId="4038ab301ba57477" providerId="LiveId" clId="{759EB00B-6843-4160-A4FF-100FAA2ADC25}" dt="2019-09-25T07:37:32.899" v="1089" actId="27636"/>
        <pc:sldMkLst>
          <pc:docMk/>
          <pc:sldMk cId="3808153092" sldId="379"/>
        </pc:sldMkLst>
        <pc:spChg chg="mod">
          <ac:chgData name="Adrian Weidermann" userId="4038ab301ba57477" providerId="LiveId" clId="{759EB00B-6843-4160-A4FF-100FAA2ADC25}" dt="2019-09-25T07:09:37.124" v="1008" actId="20577"/>
          <ac:spMkLst>
            <pc:docMk/>
            <pc:sldMk cId="3808153092" sldId="379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37:32.899" v="1089" actId="27636"/>
          <ac:spMkLst>
            <pc:docMk/>
            <pc:sldMk cId="3808153092" sldId="379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7:09:50.988" v="1012" actId="14100"/>
          <ac:picMkLst>
            <pc:docMk/>
            <pc:sldMk cId="3808153092" sldId="379"/>
            <ac:picMk id="5" creationId="{B74E00C9-71B4-4658-B5B2-209056E6DC28}"/>
          </ac:picMkLst>
        </pc:picChg>
        <pc:picChg chg="del">
          <ac:chgData name="Adrian Weidermann" userId="4038ab301ba57477" providerId="LiveId" clId="{759EB00B-6843-4160-A4FF-100FAA2ADC25}" dt="2019-09-25T07:09:41.628" v="1009" actId="478"/>
          <ac:picMkLst>
            <pc:docMk/>
            <pc:sldMk cId="3808153092" sldId="379"/>
            <ac:picMk id="6" creationId="{12BB5468-F4C6-44FA-80B4-7A331C688883}"/>
          </ac:picMkLst>
        </pc:picChg>
      </pc:sldChg>
      <pc:sldChg chg="addSp delSp modSp add">
        <pc:chgData name="Adrian Weidermann" userId="4038ab301ba57477" providerId="LiveId" clId="{759EB00B-6843-4160-A4FF-100FAA2ADC25}" dt="2019-09-25T07:37:54.562" v="1091" actId="27636"/>
        <pc:sldMkLst>
          <pc:docMk/>
          <pc:sldMk cId="1839093905" sldId="380"/>
        </pc:sldMkLst>
        <pc:spChg chg="mod">
          <ac:chgData name="Adrian Weidermann" userId="4038ab301ba57477" providerId="LiveId" clId="{759EB00B-6843-4160-A4FF-100FAA2ADC25}" dt="2019-09-25T07:14:22.592" v="1038" actId="20577"/>
          <ac:spMkLst>
            <pc:docMk/>
            <pc:sldMk cId="1839093905" sldId="380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37:54.562" v="1091" actId="27636"/>
          <ac:spMkLst>
            <pc:docMk/>
            <pc:sldMk cId="1839093905" sldId="380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7:14:25.573" v="1039" actId="478"/>
          <ac:picMkLst>
            <pc:docMk/>
            <pc:sldMk cId="1839093905" sldId="380"/>
            <ac:picMk id="5" creationId="{B74E00C9-71B4-4658-B5B2-209056E6DC28}"/>
          </ac:picMkLst>
        </pc:picChg>
        <pc:picChg chg="add mod">
          <ac:chgData name="Adrian Weidermann" userId="4038ab301ba57477" providerId="LiveId" clId="{759EB00B-6843-4160-A4FF-100FAA2ADC25}" dt="2019-09-25T07:14:33.298" v="1043" actId="1076"/>
          <ac:picMkLst>
            <pc:docMk/>
            <pc:sldMk cId="1839093905" sldId="380"/>
            <ac:picMk id="6" creationId="{F0A03DDA-0836-4FA6-83F1-5A972C77F28C}"/>
          </ac:picMkLst>
        </pc:picChg>
      </pc:sldChg>
      <pc:sldChg chg="addSp delSp modSp add">
        <pc:chgData name="Adrian Weidermann" userId="4038ab301ba57477" providerId="LiveId" clId="{759EB00B-6843-4160-A4FF-100FAA2ADC25}" dt="2019-09-25T07:38:36.941" v="1093" actId="27636"/>
        <pc:sldMkLst>
          <pc:docMk/>
          <pc:sldMk cId="304039847" sldId="381"/>
        </pc:sldMkLst>
        <pc:spChg chg="mod">
          <ac:chgData name="Adrian Weidermann" userId="4038ab301ba57477" providerId="LiveId" clId="{759EB00B-6843-4160-A4FF-100FAA2ADC25}" dt="2019-09-25T07:14:44.453" v="1051" actId="20577"/>
          <ac:spMkLst>
            <pc:docMk/>
            <pc:sldMk cId="304039847" sldId="381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7:38:36.941" v="1093" actId="27636"/>
          <ac:spMkLst>
            <pc:docMk/>
            <pc:sldMk cId="304039847" sldId="381"/>
            <ac:spMk id="3" creationId="{192B9B3F-08BE-4A22-8B84-6F975BC32443}"/>
          </ac:spMkLst>
        </pc:spChg>
        <pc:picChg chg="add mod">
          <ac:chgData name="Adrian Weidermann" userId="4038ab301ba57477" providerId="LiveId" clId="{759EB00B-6843-4160-A4FF-100FAA2ADC25}" dt="2019-09-25T07:14:58.352" v="1055" actId="1076"/>
          <ac:picMkLst>
            <pc:docMk/>
            <pc:sldMk cId="304039847" sldId="381"/>
            <ac:picMk id="5" creationId="{1D548149-900E-41DE-B94B-3D253E90B258}"/>
          </ac:picMkLst>
        </pc:picChg>
        <pc:picChg chg="del">
          <ac:chgData name="Adrian Weidermann" userId="4038ab301ba57477" providerId="LiveId" clId="{759EB00B-6843-4160-A4FF-100FAA2ADC25}" dt="2019-09-25T07:14:50.685" v="1052" actId="478"/>
          <ac:picMkLst>
            <pc:docMk/>
            <pc:sldMk cId="304039847" sldId="381"/>
            <ac:picMk id="6" creationId="{F0A03DDA-0836-4FA6-83F1-5A972C77F28C}"/>
          </ac:picMkLst>
        </pc:picChg>
      </pc:sldChg>
      <pc:sldChg chg="addSp delSp modSp add">
        <pc:chgData name="Adrian Weidermann" userId="4038ab301ba57477" providerId="LiveId" clId="{759EB00B-6843-4160-A4FF-100FAA2ADC25}" dt="2019-09-25T09:22:33.292" v="1132" actId="1076"/>
        <pc:sldMkLst>
          <pc:docMk/>
          <pc:sldMk cId="3998105622" sldId="382"/>
        </pc:sldMkLst>
        <pc:spChg chg="mod">
          <ac:chgData name="Adrian Weidermann" userId="4038ab301ba57477" providerId="LiveId" clId="{759EB00B-6843-4160-A4FF-100FAA2ADC25}" dt="2019-09-25T09:21:04.870" v="1126" actId="20577"/>
          <ac:spMkLst>
            <pc:docMk/>
            <pc:sldMk cId="3998105622" sldId="382"/>
            <ac:spMk id="2" creationId="{6B847506-B115-4F80-A415-2F01A3FA44A0}"/>
          </ac:spMkLst>
        </pc:spChg>
        <pc:spChg chg="mod">
          <ac:chgData name="Adrian Weidermann" userId="4038ab301ba57477" providerId="LiveId" clId="{759EB00B-6843-4160-A4FF-100FAA2ADC25}" dt="2019-09-25T09:21:44.235" v="1128"/>
          <ac:spMkLst>
            <pc:docMk/>
            <pc:sldMk cId="3998105622" sldId="382"/>
            <ac:spMk id="3" creationId="{192B9B3F-08BE-4A22-8B84-6F975BC32443}"/>
          </ac:spMkLst>
        </pc:spChg>
        <pc:picChg chg="del">
          <ac:chgData name="Adrian Weidermann" userId="4038ab301ba57477" providerId="LiveId" clId="{759EB00B-6843-4160-A4FF-100FAA2ADC25}" dt="2019-09-25T09:21:07.254" v="1127" actId="478"/>
          <ac:picMkLst>
            <pc:docMk/>
            <pc:sldMk cId="3998105622" sldId="382"/>
            <ac:picMk id="6" creationId="{5C67317D-CD78-42C9-B4D3-57A1878454D3}"/>
          </ac:picMkLst>
        </pc:picChg>
        <pc:picChg chg="add mod">
          <ac:chgData name="Adrian Weidermann" userId="4038ab301ba57477" providerId="LiveId" clId="{759EB00B-6843-4160-A4FF-100FAA2ADC25}" dt="2019-09-25T09:22:33.292" v="1132" actId="1076"/>
          <ac:picMkLst>
            <pc:docMk/>
            <pc:sldMk cId="3998105622" sldId="382"/>
            <ac:picMk id="3074" creationId="{303B0CD6-8631-468F-90FE-3167A7561B94}"/>
          </ac:picMkLst>
        </pc:picChg>
      </pc:sldChg>
    </pc:docChg>
  </pc:docChgLst>
  <pc:docChgLst>
    <pc:chgData name="Adrian Weidermann" userId="4038ab301ba57477" providerId="LiveId" clId="{7CFB9AD3-CC6C-43F2-A8F6-AEDFEADB573C}"/>
    <pc:docChg chg="addSld delSld modSld">
      <pc:chgData name="Adrian Weidermann" userId="4038ab301ba57477" providerId="LiveId" clId="{7CFB9AD3-CC6C-43F2-A8F6-AEDFEADB573C}" dt="2023-01-15T17:57:50.502" v="13"/>
      <pc:docMkLst>
        <pc:docMk/>
      </pc:docMkLst>
      <pc:sldChg chg="add">
        <pc:chgData name="Adrian Weidermann" userId="4038ab301ba57477" providerId="LiveId" clId="{7CFB9AD3-CC6C-43F2-A8F6-AEDFEADB573C}" dt="2023-01-15T17:48:49.908" v="1"/>
        <pc:sldMkLst>
          <pc:docMk/>
          <pc:sldMk cId="3250670041" sldId="256"/>
        </pc:sldMkLst>
      </pc:sldChg>
      <pc:sldChg chg="add del">
        <pc:chgData name="Adrian Weidermann" userId="4038ab301ba57477" providerId="LiveId" clId="{7CFB9AD3-CC6C-43F2-A8F6-AEDFEADB573C}" dt="2023-01-15T17:49:59.726" v="6"/>
        <pc:sldMkLst>
          <pc:docMk/>
          <pc:sldMk cId="1891427728" sldId="262"/>
        </pc:sldMkLst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837966417" sldId="335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837966417" sldId="335"/>
            <ac:spMk id="2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837966417" sldId="335"/>
            <ac:spMk id="3" creationId="{00000000-0000-0000-0000-000000000000}"/>
          </ac:spMkLst>
        </pc:spChg>
      </pc:sldChg>
      <pc:sldChg chg="modTransition">
        <pc:chgData name="Adrian Weidermann" userId="4038ab301ba57477" providerId="LiveId" clId="{7CFB9AD3-CC6C-43F2-A8F6-AEDFEADB573C}" dt="2023-01-15T17:57:50.502" v="13"/>
        <pc:sldMkLst>
          <pc:docMk/>
          <pc:sldMk cId="1546531777" sldId="345"/>
        </pc:sldMkLst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157089127" sldId="346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157089127" sldId="346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157089127" sldId="346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845871082" sldId="347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845871082" sldId="347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845871082" sldId="347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195120381" sldId="348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195120381" sldId="348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195120381" sldId="348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755566941" sldId="349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755566941" sldId="349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755566941" sldId="349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729965683" sldId="350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729965683" sldId="350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729965683" sldId="350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367507176" sldId="352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367507176" sldId="352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367507176" sldId="352"/>
            <ac:spMk id="14" creationId="{00000000-0000-0000-0000-000000000000}"/>
          </ac:spMkLst>
        </pc:spChg>
      </pc:sldChg>
      <pc:sldChg chg="add del">
        <pc:chgData name="Adrian Weidermann" userId="4038ab301ba57477" providerId="LiveId" clId="{7CFB9AD3-CC6C-43F2-A8F6-AEDFEADB573C}" dt="2023-01-15T17:50:07.133" v="7"/>
        <pc:sldMkLst>
          <pc:docMk/>
          <pc:sldMk cId="1325219714" sldId="353"/>
        </pc:sldMkLst>
      </pc:sldChg>
      <pc:sldChg chg="add">
        <pc:chgData name="Adrian Weidermann" userId="4038ab301ba57477" providerId="LiveId" clId="{7CFB9AD3-CC6C-43F2-A8F6-AEDFEADB573C}" dt="2023-01-15T17:48:27.750" v="0"/>
        <pc:sldMkLst>
          <pc:docMk/>
          <pc:sldMk cId="1669335199" sldId="353"/>
        </pc:sldMkLst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817253566" sldId="354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817253566" sldId="354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584626337" sldId="356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584626337" sldId="356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475970930" sldId="357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475970930" sldId="357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267598154" sldId="358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267598154" sldId="358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4138005689" sldId="359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4138005689" sldId="359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4273537045" sldId="360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4273537045" sldId="360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495036376" sldId="361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495036376" sldId="361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332116122" sldId="362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332116122" sldId="362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955577982" sldId="363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955577982" sldId="363"/>
            <ac:spMk id="2" creationId="{6B847506-B115-4F80-A415-2F01A3FA44A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955577982" sldId="363"/>
            <ac:spMk id="3" creationId="{192B9B3F-08BE-4A22-8B84-6F975BC32443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778209356" sldId="364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778209356" sldId="364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514682354" sldId="365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514682354" sldId="365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969308035" sldId="366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969308035" sldId="366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800633816" sldId="367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800633816" sldId="367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513878526" sldId="368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513878526" sldId="368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905530335" sldId="369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905530335" sldId="369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888810290" sldId="370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888810290" sldId="370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961348434" sldId="371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961348434" sldId="371"/>
            <ac:spMk id="2" creationId="{6B847506-B115-4F80-A415-2F01A3FA44A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961348434" sldId="371"/>
            <ac:spMk id="3" creationId="{192B9B3F-08BE-4A22-8B84-6F975BC32443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006334167" sldId="372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006334167" sldId="372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116061999" sldId="373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116061999" sldId="373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977487279" sldId="374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977487279" sldId="374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867301507" sldId="375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867301507" sldId="375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443381876" sldId="376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443381876" sldId="376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831766920" sldId="377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831766920" sldId="377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373978459" sldId="378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373978459" sldId="378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808153092" sldId="379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808153092" sldId="379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839093905" sldId="380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839093905" sldId="380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04039847" sldId="381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04039847" sldId="381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998105622" sldId="382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998105622" sldId="382"/>
            <ac:spMk id="2" creationId="{6B847506-B115-4F80-A415-2F01A3FA44A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848545316" sldId="383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848545316" sldId="383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848545316" sldId="383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488263367" sldId="384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488263367" sldId="384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488263367" sldId="384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617760343" sldId="385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617760343" sldId="385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617760343" sldId="385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625967454" sldId="386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625967454" sldId="386"/>
            <ac:spMk id="2" creationId="{4B72EEDF-F3A8-465B-934F-FA76ADE167DF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625967454" sldId="386"/>
            <ac:spMk id="3" creationId="{48411178-20BB-42A0-9187-D21AA13CFCBB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743989354" sldId="387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743989354" sldId="387"/>
            <ac:spMk id="2" creationId="{AEF06EAB-AB93-4291-AB04-A18445044DAA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743989354" sldId="387"/>
            <ac:spMk id="3" creationId="{622F7FA2-776D-4594-A1B8-9CD15732F9C8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78205109" sldId="388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78205109" sldId="388"/>
            <ac:spMk id="2" creationId="{AEF06EAB-AB93-4291-AB04-A18445044DAA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78205109" sldId="388"/>
            <ac:spMk id="3" creationId="{622F7FA2-776D-4594-A1B8-9CD15732F9C8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049001291" sldId="389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049001291" sldId="389"/>
            <ac:spMk id="2" creationId="{AEF06EAB-AB93-4291-AB04-A18445044DAA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049001291" sldId="389"/>
            <ac:spMk id="3" creationId="{622F7FA2-776D-4594-A1B8-9CD15732F9C8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246650277" sldId="390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246650277" sldId="390"/>
            <ac:spMk id="2" creationId="{6B847506-B115-4F80-A415-2F01A3FA44A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246650277" sldId="390"/>
            <ac:spMk id="3" creationId="{192B9B3F-08BE-4A22-8B84-6F975BC32443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129283333" sldId="391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129283333" sldId="391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129283333" sldId="391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4137078178" sldId="392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4137078178" sldId="392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4137078178" sldId="392"/>
            <ac:spMk id="14" creationId="{00000000-0000-0000-0000-000000000000}"/>
          </ac:spMkLst>
        </pc:spChg>
      </pc:sldChg>
      <pc:sldChg chg="modTransition">
        <pc:chgData name="Adrian Weidermann" userId="4038ab301ba57477" providerId="LiveId" clId="{7CFB9AD3-CC6C-43F2-A8F6-AEDFEADB573C}" dt="2023-01-15T17:57:50.502" v="13"/>
        <pc:sldMkLst>
          <pc:docMk/>
          <pc:sldMk cId="49965718" sldId="393"/>
        </pc:sldMkLst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616281690" sldId="394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616281690" sldId="394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616281690" sldId="394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584929849" sldId="395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584929849" sldId="395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451292996" sldId="396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451292996" sldId="396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451292996" sldId="396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738191753" sldId="397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738191753" sldId="397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738191753" sldId="397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694868650" sldId="398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694868650" sldId="398"/>
            <ac:spMk id="13" creationId="{00000000-0000-0000-0000-00000000000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694868650" sldId="398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797398991" sldId="400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797398991" sldId="400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987812672" sldId="401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987812672" sldId="401"/>
            <ac:spMk id="3" creationId="{F14BBF9A-C5BE-83CE-5A7C-D215B28E242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987812672" sldId="401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23592335" sldId="402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3592335" sldId="402"/>
            <ac:spMk id="3" creationId="{F14BBF9A-C5BE-83CE-5A7C-D215B28E242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23592335" sldId="402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528362371" sldId="403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528362371" sldId="403"/>
            <ac:spMk id="3" creationId="{F14BBF9A-C5BE-83CE-5A7C-D215B28E242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528362371" sldId="403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372687655" sldId="404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372687655" sldId="404"/>
            <ac:spMk id="3" creationId="{F14BBF9A-C5BE-83CE-5A7C-D215B28E242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372687655" sldId="404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4119858196" sldId="405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4119858196" sldId="405"/>
            <ac:spMk id="3" creationId="{F14BBF9A-C5BE-83CE-5A7C-D215B28E242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4119858196" sldId="405"/>
            <ac:spMk id="14" creationId="{00000000-0000-0000-0000-000000000000}"/>
          </ac:spMkLst>
        </pc:spChg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1728783271" sldId="406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728783271" sldId="406"/>
            <ac:spMk id="2" creationId="{6B847506-B115-4F80-A415-2F01A3FA44A0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1728783271" sldId="406"/>
            <ac:spMk id="3" creationId="{192B9B3F-08BE-4A22-8B84-6F975BC32443}"/>
          </ac:spMkLst>
        </pc:spChg>
      </pc:sldChg>
      <pc:sldChg chg="modTransition">
        <pc:chgData name="Adrian Weidermann" userId="4038ab301ba57477" providerId="LiveId" clId="{7CFB9AD3-CC6C-43F2-A8F6-AEDFEADB573C}" dt="2023-01-15T17:57:50.502" v="13"/>
        <pc:sldMkLst>
          <pc:docMk/>
          <pc:sldMk cId="2077895729" sldId="407"/>
        </pc:sldMkLst>
      </pc:sldChg>
      <pc:sldChg chg="modTransition">
        <pc:chgData name="Adrian Weidermann" userId="4038ab301ba57477" providerId="LiveId" clId="{7CFB9AD3-CC6C-43F2-A8F6-AEDFEADB573C}" dt="2023-01-15T17:57:50.502" v="13"/>
        <pc:sldMkLst>
          <pc:docMk/>
          <pc:sldMk cId="1073577764" sldId="408"/>
        </pc:sldMkLst>
      </pc:sldChg>
      <pc:sldChg chg="modTransition">
        <pc:chgData name="Adrian Weidermann" userId="4038ab301ba57477" providerId="LiveId" clId="{7CFB9AD3-CC6C-43F2-A8F6-AEDFEADB573C}" dt="2023-01-15T17:57:50.502" v="13"/>
        <pc:sldMkLst>
          <pc:docMk/>
          <pc:sldMk cId="2543570087" sldId="409"/>
        </pc:sldMkLst>
      </pc:sldChg>
      <pc:sldChg chg="modSp">
        <pc:chgData name="Adrian Weidermann" userId="4038ab301ba57477" providerId="LiveId" clId="{7CFB9AD3-CC6C-43F2-A8F6-AEDFEADB573C}" dt="2023-01-15T17:57:50.502" v="13"/>
        <pc:sldMkLst>
          <pc:docMk/>
          <pc:sldMk cId="3885473958" sldId="410"/>
        </pc:sldMkLst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885473958" sldId="410"/>
            <ac:spMk id="2" creationId="{4B72EEDF-F3A8-465B-934F-FA76ADE167DF}"/>
          </ac:spMkLst>
        </pc:spChg>
        <pc:spChg chg="mod">
          <ac:chgData name="Adrian Weidermann" userId="4038ab301ba57477" providerId="LiveId" clId="{7CFB9AD3-CC6C-43F2-A8F6-AEDFEADB573C}" dt="2023-01-15T17:57:50.502" v="13"/>
          <ac:spMkLst>
            <pc:docMk/>
            <pc:sldMk cId="3885473958" sldId="410"/>
            <ac:spMk id="3" creationId="{48411178-20BB-42A0-9187-D21AA13CFCBB}"/>
          </ac:spMkLst>
        </pc:spChg>
      </pc:sldChg>
      <pc:sldChg chg="add">
        <pc:chgData name="Adrian Weidermann" userId="4038ab301ba57477" providerId="LiveId" clId="{7CFB9AD3-CC6C-43F2-A8F6-AEDFEADB573C}" dt="2023-01-15T17:50:52.768" v="10"/>
        <pc:sldMkLst>
          <pc:docMk/>
          <pc:sldMk cId="2413622456" sldId="411"/>
        </pc:sldMkLst>
      </pc:sldChg>
      <pc:sldChg chg="add">
        <pc:chgData name="Adrian Weidermann" userId="4038ab301ba57477" providerId="LiveId" clId="{7CFB9AD3-CC6C-43F2-A8F6-AEDFEADB573C}" dt="2023-01-15T17:50:14.421" v="8"/>
        <pc:sldMkLst>
          <pc:docMk/>
          <pc:sldMk cId="2957760269" sldId="411"/>
        </pc:sldMkLst>
      </pc:sldChg>
    </pc:docChg>
  </pc:docChgLst>
  <pc:docChgLst>
    <pc:chgData name="Adrian Weidermann" userId="4038ab301ba57477" providerId="LiveId" clId="{7E11D6BD-D500-457D-B2DB-61D0532A0EB7}"/>
    <pc:docChg chg="undo custSel modSld">
      <pc:chgData name="Adrian Weidermann" userId="4038ab301ba57477" providerId="LiveId" clId="{7E11D6BD-D500-457D-B2DB-61D0532A0EB7}" dt="2019-09-27T17:00:39.471" v="3222" actId="20577"/>
      <pc:docMkLst>
        <pc:docMk/>
      </pc:docMkLst>
      <pc:sldChg chg="modSp">
        <pc:chgData name="Adrian Weidermann" userId="4038ab301ba57477" providerId="LiveId" clId="{7E11D6BD-D500-457D-B2DB-61D0532A0EB7}" dt="2019-09-26T05:49:27.398" v="943"/>
        <pc:sldMkLst>
          <pc:docMk/>
          <pc:sldMk cId="755566941" sldId="349"/>
        </pc:sldMkLst>
        <pc:spChg chg="mod">
          <ac:chgData name="Adrian Weidermann" userId="4038ab301ba57477" providerId="LiveId" clId="{7E11D6BD-D500-457D-B2DB-61D0532A0EB7}" dt="2019-09-26T05:49:27.398" v="943"/>
          <ac:spMkLst>
            <pc:docMk/>
            <pc:sldMk cId="755566941" sldId="349"/>
            <ac:spMk id="14" creationId="{00000000-0000-0000-0000-000000000000}"/>
          </ac:spMkLst>
        </pc:spChg>
      </pc:sldChg>
      <pc:sldChg chg="modSp">
        <pc:chgData name="Adrian Weidermann" userId="4038ab301ba57477" providerId="LiveId" clId="{7E11D6BD-D500-457D-B2DB-61D0532A0EB7}" dt="2019-09-26T05:32:27.898" v="294" actId="20577"/>
        <pc:sldMkLst>
          <pc:docMk/>
          <pc:sldMk cId="3584626337" sldId="356"/>
        </pc:sldMkLst>
        <pc:spChg chg="mod">
          <ac:chgData name="Adrian Weidermann" userId="4038ab301ba57477" providerId="LiveId" clId="{7E11D6BD-D500-457D-B2DB-61D0532A0EB7}" dt="2019-09-26T05:32:27.898" v="294" actId="20577"/>
          <ac:spMkLst>
            <pc:docMk/>
            <pc:sldMk cId="3584626337" sldId="356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5:36:47.408" v="404" actId="27636"/>
        <pc:sldMkLst>
          <pc:docMk/>
          <pc:sldMk cId="1475970930" sldId="357"/>
        </pc:sldMkLst>
        <pc:spChg chg="mod">
          <ac:chgData name="Adrian Weidermann" userId="4038ab301ba57477" providerId="LiveId" clId="{7E11D6BD-D500-457D-B2DB-61D0532A0EB7}" dt="2019-09-26T05:36:47.408" v="404" actId="27636"/>
          <ac:spMkLst>
            <pc:docMk/>
            <pc:sldMk cId="1475970930" sldId="357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5:38:38.587" v="548" actId="20577"/>
        <pc:sldMkLst>
          <pc:docMk/>
          <pc:sldMk cId="2267598154" sldId="358"/>
        </pc:sldMkLst>
        <pc:spChg chg="mod">
          <ac:chgData name="Adrian Weidermann" userId="4038ab301ba57477" providerId="LiveId" clId="{7E11D6BD-D500-457D-B2DB-61D0532A0EB7}" dt="2019-09-26T05:38:38.587" v="548" actId="20577"/>
          <ac:spMkLst>
            <pc:docMk/>
            <pc:sldMk cId="2267598154" sldId="358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5:45:04.215" v="783" actId="20577"/>
        <pc:sldMkLst>
          <pc:docMk/>
          <pc:sldMk cId="4138005689" sldId="359"/>
        </pc:sldMkLst>
        <pc:spChg chg="mod">
          <ac:chgData name="Adrian Weidermann" userId="4038ab301ba57477" providerId="LiveId" clId="{7E11D6BD-D500-457D-B2DB-61D0532A0EB7}" dt="2019-09-26T05:45:04.215" v="783" actId="20577"/>
          <ac:spMkLst>
            <pc:docMk/>
            <pc:sldMk cId="4138005689" sldId="359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5:47:55.293" v="927" actId="20577"/>
        <pc:sldMkLst>
          <pc:docMk/>
          <pc:sldMk cId="4273537045" sldId="360"/>
        </pc:sldMkLst>
        <pc:spChg chg="mod">
          <ac:chgData name="Adrian Weidermann" userId="4038ab301ba57477" providerId="LiveId" clId="{7E11D6BD-D500-457D-B2DB-61D0532A0EB7}" dt="2019-09-26T05:47:55.293" v="927" actId="20577"/>
          <ac:spMkLst>
            <pc:docMk/>
            <pc:sldMk cId="4273537045" sldId="360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5:58:57.385" v="1437" actId="27636"/>
        <pc:sldMkLst>
          <pc:docMk/>
          <pc:sldMk cId="2332116122" sldId="362"/>
        </pc:sldMkLst>
        <pc:spChg chg="mod">
          <ac:chgData name="Adrian Weidermann" userId="4038ab301ba57477" providerId="LiveId" clId="{7E11D6BD-D500-457D-B2DB-61D0532A0EB7}" dt="2019-09-26T05:58:57.385" v="1437" actId="27636"/>
          <ac:spMkLst>
            <pc:docMk/>
            <pc:sldMk cId="2332116122" sldId="362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6:05:31.793" v="1735" actId="27636"/>
        <pc:sldMkLst>
          <pc:docMk/>
          <pc:sldMk cId="1955577982" sldId="363"/>
        </pc:sldMkLst>
        <pc:spChg chg="mod">
          <ac:chgData name="Adrian Weidermann" userId="4038ab301ba57477" providerId="LiveId" clId="{7E11D6BD-D500-457D-B2DB-61D0532A0EB7}" dt="2019-09-26T06:05:31.793" v="1735" actId="27636"/>
          <ac:spMkLst>
            <pc:docMk/>
            <pc:sldMk cId="1955577982" sldId="363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6:10:32.217" v="1904" actId="20577"/>
        <pc:sldMkLst>
          <pc:docMk/>
          <pc:sldMk cId="1778209356" sldId="364"/>
        </pc:sldMkLst>
        <pc:spChg chg="mod">
          <ac:chgData name="Adrian Weidermann" userId="4038ab301ba57477" providerId="LiveId" clId="{7E11D6BD-D500-457D-B2DB-61D0532A0EB7}" dt="2019-09-26T06:10:32.217" v="1904" actId="20577"/>
          <ac:spMkLst>
            <pc:docMk/>
            <pc:sldMk cId="1778209356" sldId="364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6:15:50.819" v="2074" actId="27636"/>
        <pc:sldMkLst>
          <pc:docMk/>
          <pc:sldMk cId="1514682354" sldId="365"/>
        </pc:sldMkLst>
        <pc:spChg chg="mod">
          <ac:chgData name="Adrian Weidermann" userId="4038ab301ba57477" providerId="LiveId" clId="{7E11D6BD-D500-457D-B2DB-61D0532A0EB7}" dt="2019-09-26T06:15:50.819" v="2074" actId="27636"/>
          <ac:spMkLst>
            <pc:docMk/>
            <pc:sldMk cId="1514682354" sldId="365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7T05:36:13.994" v="2218" actId="20577"/>
        <pc:sldMkLst>
          <pc:docMk/>
          <pc:sldMk cId="3969308035" sldId="366"/>
        </pc:sldMkLst>
        <pc:spChg chg="mod">
          <ac:chgData name="Adrian Weidermann" userId="4038ab301ba57477" providerId="LiveId" clId="{7E11D6BD-D500-457D-B2DB-61D0532A0EB7}" dt="2019-09-27T05:36:13.994" v="2218" actId="20577"/>
          <ac:spMkLst>
            <pc:docMk/>
            <pc:sldMk cId="3969308035" sldId="366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7T05:50:23.999" v="2323" actId="27636"/>
        <pc:sldMkLst>
          <pc:docMk/>
          <pc:sldMk cId="800633816" sldId="367"/>
        </pc:sldMkLst>
        <pc:spChg chg="mod">
          <ac:chgData name="Adrian Weidermann" userId="4038ab301ba57477" providerId="LiveId" clId="{7E11D6BD-D500-457D-B2DB-61D0532A0EB7}" dt="2019-09-27T05:50:23.999" v="2323" actId="27636"/>
          <ac:spMkLst>
            <pc:docMk/>
            <pc:sldMk cId="800633816" sldId="367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7T06:17:31.750" v="2668" actId="27636"/>
        <pc:sldMkLst>
          <pc:docMk/>
          <pc:sldMk cId="3513878526" sldId="368"/>
        </pc:sldMkLst>
        <pc:spChg chg="mod">
          <ac:chgData name="Adrian Weidermann" userId="4038ab301ba57477" providerId="LiveId" clId="{7E11D6BD-D500-457D-B2DB-61D0532A0EB7}" dt="2019-09-27T06:17:31.750" v="2668" actId="27636"/>
          <ac:spMkLst>
            <pc:docMk/>
            <pc:sldMk cId="3513878526" sldId="368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5:48:57.265" v="934" actId="20577"/>
        <pc:sldMkLst>
          <pc:docMk/>
          <pc:sldMk cId="3905530335" sldId="369"/>
        </pc:sldMkLst>
        <pc:spChg chg="mod">
          <ac:chgData name="Adrian Weidermann" userId="4038ab301ba57477" providerId="LiveId" clId="{7E11D6BD-D500-457D-B2DB-61D0532A0EB7}" dt="2019-09-26T05:48:57.265" v="934" actId="20577"/>
          <ac:spMkLst>
            <pc:docMk/>
            <pc:sldMk cId="3905530335" sldId="369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7T05:52:26.351" v="2354" actId="27636"/>
        <pc:sldMkLst>
          <pc:docMk/>
          <pc:sldMk cId="1888810290" sldId="370"/>
        </pc:sldMkLst>
        <pc:spChg chg="mod">
          <ac:chgData name="Adrian Weidermann" userId="4038ab301ba57477" providerId="LiveId" clId="{7E11D6BD-D500-457D-B2DB-61D0532A0EB7}" dt="2019-09-27T05:52:26.351" v="2354" actId="27636"/>
          <ac:spMkLst>
            <pc:docMk/>
            <pc:sldMk cId="1888810290" sldId="370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6T05:55:08.121" v="1185" actId="27636"/>
        <pc:sldMkLst>
          <pc:docMk/>
          <pc:sldMk cId="961348434" sldId="371"/>
        </pc:sldMkLst>
        <pc:spChg chg="mod">
          <ac:chgData name="Adrian Weidermann" userId="4038ab301ba57477" providerId="LiveId" clId="{7E11D6BD-D500-457D-B2DB-61D0532A0EB7}" dt="2019-09-26T05:55:08.121" v="1185" actId="27636"/>
          <ac:spMkLst>
            <pc:docMk/>
            <pc:sldMk cId="961348434" sldId="371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7T16:50:49.798" v="2832" actId="27636"/>
        <pc:sldMkLst>
          <pc:docMk/>
          <pc:sldMk cId="2006334167" sldId="372"/>
        </pc:sldMkLst>
        <pc:spChg chg="mod">
          <ac:chgData name="Adrian Weidermann" userId="4038ab301ba57477" providerId="LiveId" clId="{7E11D6BD-D500-457D-B2DB-61D0532A0EB7}" dt="2019-09-27T16:50:49.798" v="2832" actId="27636"/>
          <ac:spMkLst>
            <pc:docMk/>
            <pc:sldMk cId="2006334167" sldId="372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7T16:52:40.045" v="2995" actId="20577"/>
        <pc:sldMkLst>
          <pc:docMk/>
          <pc:sldMk cId="1116061999" sldId="373"/>
        </pc:sldMkLst>
        <pc:spChg chg="mod">
          <ac:chgData name="Adrian Weidermann" userId="4038ab301ba57477" providerId="LiveId" clId="{7E11D6BD-D500-457D-B2DB-61D0532A0EB7}" dt="2019-09-27T16:52:40.045" v="2995" actId="20577"/>
          <ac:spMkLst>
            <pc:docMk/>
            <pc:sldMk cId="1116061999" sldId="373"/>
            <ac:spMk id="3" creationId="{192B9B3F-08BE-4A22-8B84-6F975BC32443}"/>
          </ac:spMkLst>
        </pc:spChg>
      </pc:sldChg>
      <pc:sldChg chg="modSp">
        <pc:chgData name="Adrian Weidermann" userId="4038ab301ba57477" providerId="LiveId" clId="{7E11D6BD-D500-457D-B2DB-61D0532A0EB7}" dt="2019-09-27T16:53:12.673" v="2996" actId="20577"/>
        <pc:sldMkLst>
          <pc:docMk/>
          <pc:sldMk cId="1977487279" sldId="374"/>
        </pc:sldMkLst>
        <pc:spChg chg="mod">
          <ac:chgData name="Adrian Weidermann" userId="4038ab301ba57477" providerId="LiveId" clId="{7E11D6BD-D500-457D-B2DB-61D0532A0EB7}" dt="2019-09-27T16:53:12.673" v="2996" actId="20577"/>
          <ac:spMkLst>
            <pc:docMk/>
            <pc:sldMk cId="1977487279" sldId="374"/>
            <ac:spMk id="3" creationId="{192B9B3F-08BE-4A22-8B84-6F975BC32443}"/>
          </ac:spMkLst>
        </pc:spChg>
      </pc:sldChg>
      <pc:sldChg chg="addSp delSp modSp">
        <pc:chgData name="Adrian Weidermann" userId="4038ab301ba57477" providerId="LiveId" clId="{7E11D6BD-D500-457D-B2DB-61D0532A0EB7}" dt="2019-09-27T16:56:26.806" v="3086" actId="20577"/>
        <pc:sldMkLst>
          <pc:docMk/>
          <pc:sldMk cId="1867301507" sldId="375"/>
        </pc:sldMkLst>
        <pc:spChg chg="mod">
          <ac:chgData name="Adrian Weidermann" userId="4038ab301ba57477" providerId="LiveId" clId="{7E11D6BD-D500-457D-B2DB-61D0532A0EB7}" dt="2019-09-27T16:56:26.806" v="3086" actId="20577"/>
          <ac:spMkLst>
            <pc:docMk/>
            <pc:sldMk cId="1867301507" sldId="375"/>
            <ac:spMk id="3" creationId="{192B9B3F-08BE-4A22-8B84-6F975BC32443}"/>
          </ac:spMkLst>
        </pc:spChg>
        <pc:picChg chg="del">
          <ac:chgData name="Adrian Weidermann" userId="4038ab301ba57477" providerId="LiveId" clId="{7E11D6BD-D500-457D-B2DB-61D0532A0EB7}" dt="2019-09-27T16:55:14.384" v="2998" actId="478"/>
          <ac:picMkLst>
            <pc:docMk/>
            <pc:sldMk cId="1867301507" sldId="375"/>
            <ac:picMk id="5" creationId="{85673919-21AC-46A3-8EA7-32F00032ABCF}"/>
          </ac:picMkLst>
        </pc:picChg>
        <pc:picChg chg="add mod">
          <ac:chgData name="Adrian Weidermann" userId="4038ab301ba57477" providerId="LiveId" clId="{7E11D6BD-D500-457D-B2DB-61D0532A0EB7}" dt="2019-09-27T16:55:20.268" v="3001" actId="14100"/>
          <ac:picMkLst>
            <pc:docMk/>
            <pc:sldMk cId="1867301507" sldId="375"/>
            <ac:picMk id="6" creationId="{9FD321DB-76B9-4428-BB8F-7B8A90C5150A}"/>
          </ac:picMkLst>
        </pc:picChg>
      </pc:sldChg>
      <pc:sldChg chg="modSp">
        <pc:chgData name="Adrian Weidermann" userId="4038ab301ba57477" providerId="LiveId" clId="{7E11D6BD-D500-457D-B2DB-61D0532A0EB7}" dt="2019-09-27T17:00:39.471" v="3222" actId="20577"/>
        <pc:sldMkLst>
          <pc:docMk/>
          <pc:sldMk cId="443381876" sldId="376"/>
        </pc:sldMkLst>
        <pc:spChg chg="mod">
          <ac:chgData name="Adrian Weidermann" userId="4038ab301ba57477" providerId="LiveId" clId="{7E11D6BD-D500-457D-B2DB-61D0532A0EB7}" dt="2019-09-27T17:00:39.471" v="3222" actId="20577"/>
          <ac:spMkLst>
            <pc:docMk/>
            <pc:sldMk cId="443381876" sldId="376"/>
            <ac:spMk id="3" creationId="{192B9B3F-08BE-4A22-8B84-6F975BC32443}"/>
          </ac:spMkLst>
        </pc:spChg>
      </pc:sldChg>
    </pc:docChg>
  </pc:docChgLst>
  <pc:docChgLst>
    <pc:chgData name="Adrian Weidermann" userId="4038ab301ba57477" providerId="LiveId" clId="{1FF56F30-C53D-4C72-8E20-6D704367A3A6}"/>
    <pc:docChg chg="undo custSel addSld delSld">
      <pc:chgData name="Adrian Weidermann" userId="4038ab301ba57477" providerId="LiveId" clId="{1FF56F30-C53D-4C72-8E20-6D704367A3A6}" dt="2023-01-23T13:47:02.428" v="3" actId="2696"/>
      <pc:docMkLst>
        <pc:docMk/>
      </pc:docMkLst>
      <pc:sldChg chg="add del">
        <pc:chgData name="Adrian Weidermann" userId="4038ab301ba57477" providerId="LiveId" clId="{1FF56F30-C53D-4C72-8E20-6D704367A3A6}" dt="2023-01-23T13:47:02.428" v="3" actId="2696"/>
        <pc:sldMkLst>
          <pc:docMk/>
          <pc:sldMk cId="1246650277" sldId="390"/>
        </pc:sldMkLst>
      </pc:sldChg>
      <pc:sldChg chg="add del">
        <pc:chgData name="Adrian Weidermann" userId="4038ab301ba57477" providerId="LiveId" clId="{1FF56F30-C53D-4C72-8E20-6D704367A3A6}" dt="2023-01-23T13:47:01.813" v="2" actId="2696"/>
        <pc:sldMkLst>
          <pc:docMk/>
          <pc:sldMk cId="1728783271" sldId="406"/>
        </pc:sldMkLst>
      </pc:sldChg>
    </pc:docChg>
  </pc:docChgLst>
  <pc:docChgLst>
    <pc:chgData name="Adrian Weidermann" userId="4038ab301ba57477" providerId="LiveId" clId="{DA7909E9-FD7D-4EC1-BFBA-C4488C068FF5}"/>
    <pc:docChg chg="delSld">
      <pc:chgData name="Adrian Weidermann" userId="4038ab301ba57477" providerId="LiveId" clId="{DA7909E9-FD7D-4EC1-BFBA-C4488C068FF5}" dt="2023-01-23T13:48:02.150" v="3" actId="47"/>
      <pc:docMkLst>
        <pc:docMk/>
      </pc:docMkLst>
      <pc:sldChg chg="del">
        <pc:chgData name="Adrian Weidermann" userId="4038ab301ba57477" providerId="LiveId" clId="{DA7909E9-FD7D-4EC1-BFBA-C4488C068FF5}" dt="2023-01-23T13:47:49.736" v="1" actId="47"/>
        <pc:sldMkLst>
          <pc:docMk/>
          <pc:sldMk cId="2817253566" sldId="354"/>
        </pc:sldMkLst>
      </pc:sldChg>
      <pc:sldChg chg="del">
        <pc:chgData name="Adrian Weidermann" userId="4038ab301ba57477" providerId="LiveId" clId="{DA7909E9-FD7D-4EC1-BFBA-C4488C068FF5}" dt="2023-01-23T13:47:49.736" v="1" actId="47"/>
        <pc:sldMkLst>
          <pc:docMk/>
          <pc:sldMk cId="3584626337" sldId="356"/>
        </pc:sldMkLst>
      </pc:sldChg>
      <pc:sldChg chg="del">
        <pc:chgData name="Adrian Weidermann" userId="4038ab301ba57477" providerId="LiveId" clId="{DA7909E9-FD7D-4EC1-BFBA-C4488C068FF5}" dt="2023-01-23T13:47:49.736" v="1" actId="47"/>
        <pc:sldMkLst>
          <pc:docMk/>
          <pc:sldMk cId="1475970930" sldId="357"/>
        </pc:sldMkLst>
      </pc:sldChg>
      <pc:sldChg chg="del">
        <pc:chgData name="Adrian Weidermann" userId="4038ab301ba57477" providerId="LiveId" clId="{DA7909E9-FD7D-4EC1-BFBA-C4488C068FF5}" dt="2023-01-23T13:47:49.736" v="1" actId="47"/>
        <pc:sldMkLst>
          <pc:docMk/>
          <pc:sldMk cId="2267598154" sldId="358"/>
        </pc:sldMkLst>
      </pc:sldChg>
      <pc:sldChg chg="del">
        <pc:chgData name="Adrian Weidermann" userId="4038ab301ba57477" providerId="LiveId" clId="{DA7909E9-FD7D-4EC1-BFBA-C4488C068FF5}" dt="2023-01-23T13:47:49.736" v="1" actId="47"/>
        <pc:sldMkLst>
          <pc:docMk/>
          <pc:sldMk cId="4138005689" sldId="359"/>
        </pc:sldMkLst>
      </pc:sldChg>
      <pc:sldChg chg="del">
        <pc:chgData name="Adrian Weidermann" userId="4038ab301ba57477" providerId="LiveId" clId="{DA7909E9-FD7D-4EC1-BFBA-C4488C068FF5}" dt="2023-01-23T13:47:49.736" v="1" actId="47"/>
        <pc:sldMkLst>
          <pc:docMk/>
          <pc:sldMk cId="4273537045" sldId="360"/>
        </pc:sldMkLst>
      </pc:sldChg>
      <pc:sldChg chg="del">
        <pc:chgData name="Adrian Weidermann" userId="4038ab301ba57477" providerId="LiveId" clId="{DA7909E9-FD7D-4EC1-BFBA-C4488C068FF5}" dt="2023-01-23T13:47:49.736" v="1" actId="47"/>
        <pc:sldMkLst>
          <pc:docMk/>
          <pc:sldMk cId="1495036376" sldId="361"/>
        </pc:sldMkLst>
      </pc:sldChg>
      <pc:sldChg chg="del">
        <pc:chgData name="Adrian Weidermann" userId="4038ab301ba57477" providerId="LiveId" clId="{DA7909E9-FD7D-4EC1-BFBA-C4488C068FF5}" dt="2023-01-23T13:47:54.461" v="2" actId="47"/>
        <pc:sldMkLst>
          <pc:docMk/>
          <pc:sldMk cId="2332116122" sldId="362"/>
        </pc:sldMkLst>
      </pc:sldChg>
      <pc:sldChg chg="del">
        <pc:chgData name="Adrian Weidermann" userId="4038ab301ba57477" providerId="LiveId" clId="{DA7909E9-FD7D-4EC1-BFBA-C4488C068FF5}" dt="2023-01-23T13:47:54.461" v="2" actId="47"/>
        <pc:sldMkLst>
          <pc:docMk/>
          <pc:sldMk cId="1955577982" sldId="363"/>
        </pc:sldMkLst>
      </pc:sldChg>
      <pc:sldChg chg="del">
        <pc:chgData name="Adrian Weidermann" userId="4038ab301ba57477" providerId="LiveId" clId="{DA7909E9-FD7D-4EC1-BFBA-C4488C068FF5}" dt="2023-01-23T13:47:54.461" v="2" actId="47"/>
        <pc:sldMkLst>
          <pc:docMk/>
          <pc:sldMk cId="1778209356" sldId="364"/>
        </pc:sldMkLst>
      </pc:sldChg>
      <pc:sldChg chg="del">
        <pc:chgData name="Adrian Weidermann" userId="4038ab301ba57477" providerId="LiveId" clId="{DA7909E9-FD7D-4EC1-BFBA-C4488C068FF5}" dt="2023-01-23T13:47:54.461" v="2" actId="47"/>
        <pc:sldMkLst>
          <pc:docMk/>
          <pc:sldMk cId="1514682354" sldId="365"/>
        </pc:sldMkLst>
      </pc:sldChg>
      <pc:sldChg chg="del">
        <pc:chgData name="Adrian Weidermann" userId="4038ab301ba57477" providerId="LiveId" clId="{DA7909E9-FD7D-4EC1-BFBA-C4488C068FF5}" dt="2023-01-23T13:47:54.461" v="2" actId="47"/>
        <pc:sldMkLst>
          <pc:docMk/>
          <pc:sldMk cId="3969308035" sldId="366"/>
        </pc:sldMkLst>
      </pc:sldChg>
      <pc:sldChg chg="del">
        <pc:chgData name="Adrian Weidermann" userId="4038ab301ba57477" providerId="LiveId" clId="{DA7909E9-FD7D-4EC1-BFBA-C4488C068FF5}" dt="2023-01-23T13:47:54.461" v="2" actId="47"/>
        <pc:sldMkLst>
          <pc:docMk/>
          <pc:sldMk cId="800633816" sldId="367"/>
        </pc:sldMkLst>
      </pc:sldChg>
      <pc:sldChg chg="del">
        <pc:chgData name="Adrian Weidermann" userId="4038ab301ba57477" providerId="LiveId" clId="{DA7909E9-FD7D-4EC1-BFBA-C4488C068FF5}" dt="2023-01-23T13:47:54.461" v="2" actId="47"/>
        <pc:sldMkLst>
          <pc:docMk/>
          <pc:sldMk cId="3513878526" sldId="368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2006334167" sldId="372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1116061999" sldId="373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1977487279" sldId="374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1867301507" sldId="375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443381876" sldId="376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831766920" sldId="377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3373978459" sldId="378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3808153092" sldId="379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1839093905" sldId="380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304039847" sldId="381"/>
        </pc:sldMkLst>
      </pc:sldChg>
      <pc:sldChg chg="del">
        <pc:chgData name="Adrian Weidermann" userId="4038ab301ba57477" providerId="LiveId" clId="{DA7909E9-FD7D-4EC1-BFBA-C4488C068FF5}" dt="2023-01-23T13:48:02.150" v="3" actId="47"/>
        <pc:sldMkLst>
          <pc:docMk/>
          <pc:sldMk cId="3998105622" sldId="382"/>
        </pc:sldMkLst>
      </pc:sldChg>
      <pc:sldChg chg="del">
        <pc:chgData name="Adrian Weidermann" userId="4038ab301ba57477" providerId="LiveId" clId="{DA7909E9-FD7D-4EC1-BFBA-C4488C068FF5}" dt="2023-01-23T13:47:44.785" v="0" actId="47"/>
        <pc:sldMkLst>
          <pc:docMk/>
          <pc:sldMk cId="1246650277" sldId="390"/>
        </pc:sldMkLst>
      </pc:sldChg>
      <pc:sldChg chg="del">
        <pc:chgData name="Adrian Weidermann" userId="4038ab301ba57477" providerId="LiveId" clId="{DA7909E9-FD7D-4EC1-BFBA-C4488C068FF5}" dt="2023-01-23T13:47:44.785" v="0" actId="47"/>
        <pc:sldMkLst>
          <pc:docMk/>
          <pc:sldMk cId="1728783271" sldId="406"/>
        </pc:sldMkLst>
      </pc:sldChg>
    </pc:docChg>
  </pc:docChgLst>
  <pc:docChgLst>
    <pc:chgData name="Adrian Weidermann" userId="4038ab301ba57477" providerId="LiveId" clId="{E058B502-EC91-4E99-991B-958E45E16702}"/>
    <pc:docChg chg="addSld delSld modSld">
      <pc:chgData name="Adrian Weidermann" userId="4038ab301ba57477" providerId="LiveId" clId="{E058B502-EC91-4E99-991B-958E45E16702}" dt="2021-08-26T12:24:27.673" v="4"/>
      <pc:docMkLst>
        <pc:docMk/>
      </pc:docMkLst>
      <pc:sldChg chg="add del">
        <pc:chgData name="Adrian Weidermann" userId="4038ab301ba57477" providerId="LiveId" clId="{E058B502-EC91-4E99-991B-958E45E16702}" dt="2021-08-26T12:24:27.673" v="4"/>
        <pc:sldMkLst>
          <pc:docMk/>
          <pc:sldMk cId="755566941" sldId="349"/>
        </pc:sldMkLst>
      </pc:sldChg>
      <pc:sldChg chg="del">
        <pc:chgData name="Adrian Weidermann" userId="4038ab301ba57477" providerId="LiveId" clId="{E058B502-EC91-4E99-991B-958E45E16702}" dt="2021-08-26T12:24:26.055" v="3" actId="47"/>
        <pc:sldMkLst>
          <pc:docMk/>
          <pc:sldMk cId="1936738793" sldId="351"/>
        </pc:sldMkLst>
      </pc:sldChg>
      <pc:sldChg chg="del">
        <pc:chgData name="Adrian Weidermann" userId="4038ab301ba57477" providerId="LiveId" clId="{E058B502-EC91-4E99-991B-958E45E16702}" dt="2021-08-26T12:24:26.055" v="3" actId="47"/>
        <pc:sldMkLst>
          <pc:docMk/>
          <pc:sldMk cId="559199333" sldId="353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2817253566" sldId="354"/>
        </pc:sldMkLst>
      </pc:sldChg>
      <pc:sldChg chg="del">
        <pc:chgData name="Adrian Weidermann" userId="4038ab301ba57477" providerId="LiveId" clId="{E058B502-EC91-4E99-991B-958E45E16702}" dt="2021-08-26T12:24:26.055" v="3" actId="47"/>
        <pc:sldMkLst>
          <pc:docMk/>
          <pc:sldMk cId="3313528600" sldId="355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3584626337" sldId="356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475970930" sldId="357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2267598154" sldId="358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4138005689" sldId="359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4273537045" sldId="360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495036376" sldId="361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2332116122" sldId="362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955577982" sldId="363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778209356" sldId="364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514682354" sldId="365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3969308035" sldId="366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800633816" sldId="367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3513878526" sldId="368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3905530335" sldId="369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888810290" sldId="370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961348434" sldId="371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2006334167" sldId="372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116061999" sldId="373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977487279" sldId="374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867301507" sldId="375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443381876" sldId="376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831766920" sldId="377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3373978459" sldId="378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3808153092" sldId="379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1839093905" sldId="380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304039847" sldId="381"/>
        </pc:sldMkLst>
      </pc:sldChg>
      <pc:sldChg chg="add del">
        <pc:chgData name="Adrian Weidermann" userId="4038ab301ba57477" providerId="LiveId" clId="{E058B502-EC91-4E99-991B-958E45E16702}" dt="2021-08-26T12:24:27.673" v="4"/>
        <pc:sldMkLst>
          <pc:docMk/>
          <pc:sldMk cId="3998105622" sldId="382"/>
        </pc:sldMkLst>
      </pc:sldChg>
      <pc:sldChg chg="add">
        <pc:chgData name="Adrian Weidermann" userId="4038ab301ba57477" providerId="LiveId" clId="{E058B502-EC91-4E99-991B-958E45E16702}" dt="2021-08-24T07:18:47.441" v="1"/>
        <pc:sldMkLst>
          <pc:docMk/>
          <pc:sldMk cId="2848545316" sldId="383"/>
        </pc:sldMkLst>
      </pc:sldChg>
      <pc:sldChg chg="add">
        <pc:chgData name="Adrian Weidermann" userId="4038ab301ba57477" providerId="LiveId" clId="{E058B502-EC91-4E99-991B-958E45E16702}" dt="2021-08-24T07:18:47.441" v="1"/>
        <pc:sldMkLst>
          <pc:docMk/>
          <pc:sldMk cId="488263367" sldId="384"/>
        </pc:sldMkLst>
      </pc:sldChg>
      <pc:sldChg chg="add">
        <pc:chgData name="Adrian Weidermann" userId="4038ab301ba57477" providerId="LiveId" clId="{E058B502-EC91-4E99-991B-958E45E16702}" dt="2021-08-24T07:18:47.441" v="1"/>
        <pc:sldMkLst>
          <pc:docMk/>
          <pc:sldMk cId="3617760343" sldId="385"/>
        </pc:sldMkLst>
      </pc:sldChg>
      <pc:sldChg chg="add">
        <pc:chgData name="Adrian Weidermann" userId="4038ab301ba57477" providerId="LiveId" clId="{E058B502-EC91-4E99-991B-958E45E16702}" dt="2021-08-24T05:55:41.172" v="0"/>
        <pc:sldMkLst>
          <pc:docMk/>
          <pc:sldMk cId="3625967454" sldId="386"/>
        </pc:sldMkLst>
      </pc:sldChg>
      <pc:sldChg chg="add">
        <pc:chgData name="Adrian Weidermann" userId="4038ab301ba57477" providerId="LiveId" clId="{E058B502-EC91-4E99-991B-958E45E16702}" dt="2021-08-24T05:55:41.172" v="0"/>
        <pc:sldMkLst>
          <pc:docMk/>
          <pc:sldMk cId="2743989354" sldId="387"/>
        </pc:sldMkLst>
      </pc:sldChg>
      <pc:sldChg chg="add">
        <pc:chgData name="Adrian Weidermann" userId="4038ab301ba57477" providerId="LiveId" clId="{E058B502-EC91-4E99-991B-958E45E16702}" dt="2021-08-24T05:55:41.172" v="0"/>
        <pc:sldMkLst>
          <pc:docMk/>
          <pc:sldMk cId="78205109" sldId="388"/>
        </pc:sldMkLst>
      </pc:sldChg>
      <pc:sldChg chg="add">
        <pc:chgData name="Adrian Weidermann" userId="4038ab301ba57477" providerId="LiveId" clId="{E058B502-EC91-4E99-991B-958E45E16702}" dt="2021-08-24T05:55:41.172" v="0"/>
        <pc:sldMkLst>
          <pc:docMk/>
          <pc:sldMk cId="2049001291" sldId="389"/>
        </pc:sldMkLst>
      </pc:sldChg>
      <pc:sldChg chg="add">
        <pc:chgData name="Adrian Weidermann" userId="4038ab301ba57477" providerId="LiveId" clId="{E058B502-EC91-4E99-991B-958E45E16702}" dt="2021-08-24T07:18:47.441" v="1"/>
        <pc:sldMkLst>
          <pc:docMk/>
          <pc:sldMk cId="1246650277" sldId="390"/>
        </pc:sldMkLst>
      </pc:sldChg>
      <pc:sldChg chg="add">
        <pc:chgData name="Adrian Weidermann" userId="4038ab301ba57477" providerId="LiveId" clId="{E058B502-EC91-4E99-991B-958E45E16702}" dt="2021-08-24T07:18:47.441" v="1"/>
        <pc:sldMkLst>
          <pc:docMk/>
          <pc:sldMk cId="1129283333" sldId="391"/>
        </pc:sldMkLst>
      </pc:sldChg>
      <pc:sldChg chg="add">
        <pc:chgData name="Adrian Weidermann" userId="4038ab301ba57477" providerId="LiveId" clId="{E058B502-EC91-4E99-991B-958E45E16702}" dt="2021-08-24T07:18:47.441" v="1"/>
        <pc:sldMkLst>
          <pc:docMk/>
          <pc:sldMk cId="4137078178" sldId="392"/>
        </pc:sldMkLst>
      </pc:sldChg>
    </pc:docChg>
  </pc:docChgLst>
</pc:chgInfo>
</file>

<file path=ppt/media/image1.jpeg>
</file>

<file path=ppt/media/image2.png>
</file>

<file path=ppt/media/image3.jpeg>
</file>

<file path=ppt/media/image4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F7368-D252-419E-8DC0-DC77A6D42F2E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63BD00-A706-4DB9-A671-63AB79B03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044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0648" y="2350008"/>
            <a:ext cx="4206240" cy="1993392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1752" y="502920"/>
            <a:ext cx="6702552" cy="5843016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70648" y="4361688"/>
            <a:ext cx="4206240" cy="1728216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1/23/2023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9285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1/23/2023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  <p:sldLayoutId id="2147483667" r:id="rId15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.weidermann@projectf.eu" TargetMode="Externa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4834" y="1078822"/>
            <a:ext cx="8829935" cy="2312541"/>
          </a:xfrm>
        </p:spPr>
        <p:txBody>
          <a:bodyPr anchor="t">
            <a:normAutofit/>
          </a:bodyPr>
          <a:lstStyle/>
          <a:p>
            <a:r>
              <a:rPr lang="en-US" dirty="0" err="1"/>
              <a:t>Sprichst</a:t>
            </a:r>
            <a:r>
              <a:rPr lang="en-US" dirty="0"/>
              <a:t> du schon </a:t>
            </a:r>
            <a:br>
              <a:rPr lang="en-US" dirty="0"/>
            </a:br>
            <a:br>
              <a:rPr lang="en-US" dirty="0"/>
            </a:br>
            <a:r>
              <a:rPr lang="en-US" sz="6600" dirty="0"/>
              <a:t>Clean Code?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44348" y="5490805"/>
            <a:ext cx="3737334" cy="107665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Adrian Weidermann</a:t>
            </a:r>
          </a:p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a.weidermann@projectf.eu</a:t>
            </a:r>
            <a:endParaRPr lang="en-US" dirty="0"/>
          </a:p>
          <a:p>
            <a:r>
              <a:rPr lang="en-US" dirty="0"/>
              <a:t>Twitter: @aweidermann</a:t>
            </a:r>
          </a:p>
        </p:txBody>
      </p:sp>
    </p:spTree>
    <p:extLst>
      <p:ext uri="{BB962C8B-B14F-4D97-AF65-F5344CB8AC3E}">
        <p14:creationId xmlns:p14="http://schemas.microsoft.com/office/powerpoint/2010/main" val="154653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BDD (Behavior Driven Development)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de-AT" dirty="0"/>
              <a:t>Erst der Test dann der Code</a:t>
            </a:r>
          </a:p>
          <a:p>
            <a:r>
              <a:rPr lang="en-US" dirty="0"/>
              <a:t>Test erst Rot, dann </a:t>
            </a:r>
            <a:r>
              <a:rPr lang="en-US" dirty="0" err="1"/>
              <a:t>Grün</a:t>
            </a:r>
            <a:endParaRPr lang="en-US" dirty="0"/>
          </a:p>
          <a:p>
            <a:r>
              <a:rPr lang="en-US" dirty="0"/>
              <a:t>Einen Business Case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fachlicher</a:t>
            </a:r>
            <a:r>
              <a:rPr lang="en-US" dirty="0"/>
              <a:t> Fall pro Test</a:t>
            </a:r>
          </a:p>
          <a:p>
            <a:r>
              <a:rPr lang="en-US" dirty="0"/>
              <a:t>AAA (Arrange Act Assert)</a:t>
            </a:r>
          </a:p>
          <a:p>
            <a:r>
              <a:rPr lang="en-US" dirty="0"/>
              <a:t>Gherkin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ähnlicher</a:t>
            </a:r>
            <a:r>
              <a:rPr lang="en-US" dirty="0"/>
              <a:t> Syntax </a:t>
            </a:r>
            <a:r>
              <a:rPr lang="en-US" dirty="0" err="1"/>
              <a:t>bietet</a:t>
            </a:r>
            <a:r>
              <a:rPr lang="en-US" dirty="0"/>
              <a:t> sich an</a:t>
            </a:r>
          </a:p>
          <a:p>
            <a:r>
              <a:rPr lang="en-US" dirty="0"/>
              <a:t>BDD </a:t>
            </a:r>
            <a:r>
              <a:rPr lang="en-US" dirty="0" err="1"/>
              <a:t>Testframeworks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 hier Sinn</a:t>
            </a:r>
          </a:p>
          <a:p>
            <a:r>
              <a:rPr lang="en-US" dirty="0" err="1"/>
              <a:t>Besonders</a:t>
            </a:r>
            <a:r>
              <a:rPr lang="en-US" dirty="0"/>
              <a:t> gut für: Domain Tests, Integration Tests, Component Tests, Performance Tests…</a:t>
            </a:r>
          </a:p>
        </p:txBody>
      </p:sp>
    </p:spTree>
    <p:extLst>
      <p:ext uri="{BB962C8B-B14F-4D97-AF65-F5344CB8AC3E}">
        <p14:creationId xmlns:p14="http://schemas.microsoft.com/office/powerpoint/2010/main" val="69486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ATDD	(Acceptance Test Driven Development)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de-AT" dirty="0"/>
              <a:t>Erst der Test dann der Code</a:t>
            </a:r>
          </a:p>
          <a:p>
            <a:r>
              <a:rPr lang="en-US" dirty="0"/>
              <a:t>Test erst Rot, dann </a:t>
            </a:r>
            <a:r>
              <a:rPr lang="en-US" dirty="0" err="1"/>
              <a:t>Grün</a:t>
            </a:r>
            <a:endParaRPr lang="en-US" dirty="0"/>
          </a:p>
          <a:p>
            <a:r>
              <a:rPr lang="en-US" dirty="0"/>
              <a:t>Einen Business Case pro Test</a:t>
            </a:r>
          </a:p>
          <a:p>
            <a:r>
              <a:rPr lang="en-US" dirty="0"/>
              <a:t>AAA (Arrange Act Assert)</a:t>
            </a:r>
          </a:p>
          <a:p>
            <a:r>
              <a:rPr lang="en-US" dirty="0"/>
              <a:t>Gherkin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ähnlicher</a:t>
            </a:r>
            <a:r>
              <a:rPr lang="en-US" dirty="0"/>
              <a:t> Syntax </a:t>
            </a:r>
            <a:r>
              <a:rPr lang="en-US" dirty="0" err="1"/>
              <a:t>bietet</a:t>
            </a:r>
            <a:r>
              <a:rPr lang="en-US" dirty="0"/>
              <a:t> sich an</a:t>
            </a:r>
          </a:p>
          <a:p>
            <a:r>
              <a:rPr lang="en-US" dirty="0"/>
              <a:t>BDD </a:t>
            </a:r>
            <a:r>
              <a:rPr lang="en-US" dirty="0" err="1"/>
              <a:t>Testframeworks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 hier Sinn</a:t>
            </a:r>
          </a:p>
          <a:p>
            <a:r>
              <a:rPr lang="en-US" dirty="0" err="1"/>
              <a:t>Besonders</a:t>
            </a:r>
            <a:r>
              <a:rPr lang="en-US" dirty="0"/>
              <a:t> gut für: Domain Tests, Integration Tests, Component Tests, Performance Tests…</a:t>
            </a:r>
          </a:p>
        </p:txBody>
      </p:sp>
    </p:spTree>
    <p:extLst>
      <p:ext uri="{BB962C8B-B14F-4D97-AF65-F5344CB8AC3E}">
        <p14:creationId xmlns:p14="http://schemas.microsoft.com/office/powerpoint/2010/main" val="273819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Schritt 3: </a:t>
            </a:r>
            <a:r>
              <a:rPr lang="en-US" dirty="0" err="1"/>
              <a:t>Gemeinsamer</a:t>
            </a:r>
            <a:r>
              <a:rPr lang="en-US" dirty="0"/>
              <a:t> </a:t>
            </a:r>
            <a:r>
              <a:rPr lang="en-US" dirty="0" err="1"/>
              <a:t>Sprachaufbau</a:t>
            </a:r>
            <a:r>
              <a:rPr lang="en-US" dirty="0"/>
              <a:t>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Formatierung</a:t>
            </a:r>
            <a:endParaRPr lang="en-US" dirty="0"/>
          </a:p>
          <a:p>
            <a:r>
              <a:rPr lang="en-US" dirty="0" err="1"/>
              <a:t>Namen</a:t>
            </a:r>
            <a:endParaRPr lang="en-US" dirty="0"/>
          </a:p>
          <a:p>
            <a:r>
              <a:rPr lang="en-US" dirty="0" err="1"/>
              <a:t>Funktionen</a:t>
            </a:r>
            <a:r>
              <a:rPr lang="en-US" dirty="0"/>
              <a:t>/</a:t>
            </a:r>
            <a:r>
              <a:rPr lang="en-US" dirty="0" err="1"/>
              <a:t>Methoden</a:t>
            </a:r>
            <a:endParaRPr lang="en-US" dirty="0"/>
          </a:p>
          <a:p>
            <a:r>
              <a:rPr lang="en-US" dirty="0" err="1"/>
              <a:t>Fehler</a:t>
            </a:r>
            <a:r>
              <a:rPr lang="en-US" dirty="0"/>
              <a:t> </a:t>
            </a:r>
          </a:p>
          <a:p>
            <a:r>
              <a:rPr lang="en-US" dirty="0" err="1"/>
              <a:t>Kommentare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08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Formatierung</a:t>
            </a:r>
            <a:r>
              <a:rPr lang="en-US" dirty="0"/>
              <a:t>	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Klasse</a:t>
            </a:r>
            <a:r>
              <a:rPr lang="en-US" dirty="0"/>
              <a:t> 300 </a:t>
            </a:r>
            <a:r>
              <a:rPr lang="en-US" dirty="0" err="1"/>
              <a:t>Zeilen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 20 </a:t>
            </a:r>
            <a:r>
              <a:rPr lang="en-US" dirty="0" err="1"/>
              <a:t>Zeilen</a:t>
            </a:r>
            <a:endParaRPr lang="en-US" dirty="0"/>
          </a:p>
          <a:p>
            <a:pPr marL="285750" indent="-285750"/>
            <a:r>
              <a:rPr lang="en-US" dirty="0"/>
              <a:t>100 – 120 </a:t>
            </a:r>
            <a:r>
              <a:rPr lang="en-US" dirty="0" err="1"/>
              <a:t>Zeichen</a:t>
            </a:r>
            <a:r>
              <a:rPr lang="en-US" dirty="0"/>
              <a:t> pro </a:t>
            </a:r>
            <a:r>
              <a:rPr lang="en-US" dirty="0" err="1"/>
              <a:t>Zeile</a:t>
            </a:r>
            <a:endParaRPr lang="en-US" dirty="0"/>
          </a:p>
          <a:p>
            <a:pPr marL="285750" indent="-285750"/>
            <a:r>
              <a:rPr lang="en-US" dirty="0" err="1"/>
              <a:t>Variablendeklarationen</a:t>
            </a:r>
            <a:r>
              <a:rPr lang="en-US" dirty="0"/>
              <a:t> nah an der </a:t>
            </a:r>
            <a:r>
              <a:rPr lang="en-US" dirty="0" err="1"/>
              <a:t>Verwendung</a:t>
            </a:r>
            <a:endParaRPr lang="en-US" dirty="0"/>
          </a:p>
          <a:p>
            <a:pPr marL="285750" indent="-285750"/>
            <a:r>
              <a:rPr lang="en-US" dirty="0" err="1"/>
              <a:t>Einrückung</a:t>
            </a:r>
            <a:r>
              <a:rPr lang="en-US" dirty="0"/>
              <a:t> </a:t>
            </a:r>
            <a:r>
              <a:rPr lang="en-US" dirty="0" err="1"/>
              <a:t>vereinheitlichen</a:t>
            </a:r>
            <a:endParaRPr lang="en-US" dirty="0"/>
          </a:p>
          <a:p>
            <a:pPr marL="285750" indent="-285750"/>
            <a:r>
              <a:rPr lang="en-US" dirty="0" err="1"/>
              <a:t>Leerzeilen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96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Namen</a:t>
            </a:r>
            <a:r>
              <a:rPr lang="en-US" dirty="0"/>
              <a:t>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 nach Intention </a:t>
            </a:r>
            <a:r>
              <a:rPr lang="en-US" dirty="0" err="1"/>
              <a:t>vergeben</a:t>
            </a:r>
            <a:endParaRPr lang="en-US" dirty="0"/>
          </a:p>
          <a:p>
            <a:r>
              <a:rPr lang="en-US" dirty="0"/>
              <a:t>Weasel Words </a:t>
            </a:r>
            <a:r>
              <a:rPr lang="en-US" dirty="0" err="1"/>
              <a:t>erkennen</a:t>
            </a:r>
            <a:endParaRPr lang="en-US" dirty="0"/>
          </a:p>
          <a:p>
            <a:r>
              <a:rPr lang="en-US" dirty="0" err="1"/>
              <a:t>Abkürzungen</a:t>
            </a:r>
            <a:r>
              <a:rPr lang="en-US" dirty="0"/>
              <a:t> </a:t>
            </a:r>
            <a:r>
              <a:rPr lang="en-US" dirty="0" err="1"/>
              <a:t>vermeiden</a:t>
            </a:r>
            <a:endParaRPr lang="en-US" dirty="0"/>
          </a:p>
          <a:p>
            <a:r>
              <a:rPr lang="en-US" dirty="0" err="1"/>
              <a:t>Prefixes+Suffixes</a:t>
            </a:r>
            <a:r>
              <a:rPr lang="en-US" dirty="0"/>
              <a:t> </a:t>
            </a:r>
            <a:r>
              <a:rPr lang="en-US" dirty="0" err="1"/>
              <a:t>vermeiden</a:t>
            </a:r>
            <a:r>
              <a:rPr lang="en-US" dirty="0"/>
              <a:t> </a:t>
            </a:r>
          </a:p>
          <a:p>
            <a:r>
              <a:rPr lang="en-US" dirty="0"/>
              <a:t>Klassen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Nomen</a:t>
            </a:r>
            <a:endParaRPr lang="en-US" dirty="0"/>
          </a:p>
          <a:p>
            <a:r>
              <a:rPr lang="en-US" dirty="0" err="1"/>
              <a:t>Funktionen</a:t>
            </a:r>
            <a:r>
              <a:rPr lang="en-US" dirty="0"/>
              <a:t>/</a:t>
            </a:r>
            <a:r>
              <a:rPr lang="en-US" dirty="0" err="1"/>
              <a:t>Methoden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Verben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28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Funktionen</a:t>
            </a:r>
            <a:r>
              <a:rPr lang="en-US" dirty="0"/>
              <a:t>/</a:t>
            </a:r>
            <a:r>
              <a:rPr lang="en-US" dirty="0" err="1"/>
              <a:t>Methoden</a:t>
            </a:r>
            <a:r>
              <a:rPr lang="en-US" dirty="0"/>
              <a:t>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20 </a:t>
            </a:r>
            <a:r>
              <a:rPr lang="en-US" dirty="0" err="1"/>
              <a:t>Zeilen</a:t>
            </a:r>
            <a:r>
              <a:rPr lang="en-US" dirty="0"/>
              <a:t> sollte das max sein	</a:t>
            </a:r>
          </a:p>
          <a:p>
            <a:r>
              <a:rPr lang="en-US" dirty="0"/>
              <a:t>Do one thing (Eine </a:t>
            </a:r>
            <a:r>
              <a:rPr lang="en-US" dirty="0" err="1"/>
              <a:t>Tätigkeit</a:t>
            </a:r>
            <a:r>
              <a:rPr lang="en-US" dirty="0"/>
              <a:t> pro </a:t>
            </a:r>
            <a:r>
              <a:rPr lang="en-US" dirty="0" err="1"/>
              <a:t>Funktion</a:t>
            </a:r>
            <a:r>
              <a:rPr lang="en-US" dirty="0"/>
              <a:t>/</a:t>
            </a:r>
            <a:r>
              <a:rPr lang="en-US" dirty="0" err="1"/>
              <a:t>Methode</a:t>
            </a:r>
            <a:r>
              <a:rPr lang="en-US" dirty="0"/>
              <a:t>)</a:t>
            </a:r>
          </a:p>
          <a:p>
            <a:r>
              <a:rPr lang="en-US" dirty="0"/>
              <a:t>Nesting </a:t>
            </a:r>
            <a:r>
              <a:rPr lang="en-US" dirty="0" err="1"/>
              <a:t>beachten</a:t>
            </a:r>
            <a:r>
              <a:rPr lang="en-US" dirty="0"/>
              <a:t> (ab 3 </a:t>
            </a:r>
            <a:r>
              <a:rPr lang="en-US" dirty="0" err="1"/>
              <a:t>Ebenen</a:t>
            </a:r>
            <a:r>
              <a:rPr lang="en-US" dirty="0"/>
              <a:t> wird es </a:t>
            </a:r>
            <a:r>
              <a:rPr lang="en-US" dirty="0" err="1"/>
              <a:t>kritisch</a:t>
            </a:r>
            <a:r>
              <a:rPr lang="en-US" dirty="0"/>
              <a:t>)</a:t>
            </a:r>
          </a:p>
          <a:p>
            <a:r>
              <a:rPr lang="en-US" dirty="0" err="1"/>
              <a:t>Schreibe</a:t>
            </a:r>
            <a:r>
              <a:rPr lang="en-US" dirty="0"/>
              <a:t> eine </a:t>
            </a:r>
            <a:r>
              <a:rPr lang="en-US" dirty="0" err="1"/>
              <a:t>Geschichte</a:t>
            </a:r>
            <a:r>
              <a:rPr lang="en-US" dirty="0"/>
              <a:t> von </a:t>
            </a:r>
            <a:r>
              <a:rPr lang="en-US" dirty="0" err="1"/>
              <a:t>oben</a:t>
            </a:r>
            <a:r>
              <a:rPr lang="en-US" dirty="0"/>
              <a:t> nach </a:t>
            </a:r>
            <a:r>
              <a:rPr lang="en-US" dirty="0" err="1"/>
              <a:t>unten</a:t>
            </a:r>
            <a:endParaRPr lang="en-US" dirty="0"/>
          </a:p>
          <a:p>
            <a:r>
              <a:rPr lang="en-US" dirty="0"/>
              <a:t>0 – 3 </a:t>
            </a:r>
            <a:r>
              <a:rPr lang="en-US" dirty="0" err="1"/>
              <a:t>Argumente</a:t>
            </a:r>
            <a:r>
              <a:rPr lang="en-US" dirty="0"/>
              <a:t>/Parameter</a:t>
            </a:r>
          </a:p>
          <a:p>
            <a:r>
              <a:rPr lang="en-US" dirty="0"/>
              <a:t>Name </a:t>
            </a:r>
            <a:r>
              <a:rPr lang="en-US" dirty="0" err="1"/>
              <a:t>beschreibt</a:t>
            </a:r>
            <a:r>
              <a:rPr lang="en-US" dirty="0"/>
              <a:t> die </a:t>
            </a:r>
            <a:r>
              <a:rPr lang="en-US" dirty="0" err="1"/>
              <a:t>Funktion</a:t>
            </a:r>
            <a:r>
              <a:rPr lang="en-US" dirty="0"/>
              <a:t>/</a:t>
            </a:r>
            <a:r>
              <a:rPr lang="en-US" dirty="0" err="1"/>
              <a:t>Methode</a:t>
            </a:r>
            <a:endParaRPr lang="en-US" dirty="0"/>
          </a:p>
          <a:p>
            <a:r>
              <a:rPr lang="en-US" dirty="0" err="1"/>
              <a:t>Wiederhole</a:t>
            </a:r>
            <a:r>
              <a:rPr lang="en-US" dirty="0"/>
              <a:t> dich nicht</a:t>
            </a:r>
          </a:p>
          <a:p>
            <a:r>
              <a:rPr lang="en-US" dirty="0"/>
              <a:t>Nur </a:t>
            </a:r>
            <a:r>
              <a:rPr lang="en-US" dirty="0" err="1"/>
              <a:t>ein</a:t>
            </a:r>
            <a:r>
              <a:rPr lang="en-US" dirty="0"/>
              <a:t> Return Statement</a:t>
            </a:r>
          </a:p>
          <a:p>
            <a:r>
              <a:rPr lang="en-US" dirty="0"/>
              <a:t>Null </a:t>
            </a:r>
            <a:r>
              <a:rPr lang="en-US" dirty="0" err="1"/>
              <a:t>vermeiden</a:t>
            </a:r>
            <a:r>
              <a:rPr lang="en-US" dirty="0"/>
              <a:t> wenn möglich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87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Fehler</a:t>
            </a:r>
            <a:r>
              <a:rPr lang="en-US" dirty="0"/>
              <a:t>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Ein </a:t>
            </a:r>
            <a:r>
              <a:rPr lang="en-US" dirty="0" err="1"/>
              <a:t>Fehler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unerwarteter</a:t>
            </a:r>
            <a:r>
              <a:rPr lang="en-US" dirty="0"/>
              <a:t> nicht </a:t>
            </a:r>
            <a:r>
              <a:rPr lang="en-US" dirty="0" err="1"/>
              <a:t>gültiger</a:t>
            </a:r>
            <a:r>
              <a:rPr lang="en-US" dirty="0"/>
              <a:t> </a:t>
            </a:r>
            <a:r>
              <a:rPr lang="en-US" dirty="0" err="1"/>
              <a:t>Zustand</a:t>
            </a:r>
            <a:endParaRPr lang="en-US" dirty="0"/>
          </a:p>
          <a:p>
            <a:r>
              <a:rPr lang="en-US" dirty="0"/>
              <a:t>Exceptions bei </a:t>
            </a:r>
            <a:r>
              <a:rPr lang="en-US" dirty="0" err="1"/>
              <a:t>Fehlern</a:t>
            </a:r>
            <a:r>
              <a:rPr lang="en-US" dirty="0"/>
              <a:t> </a:t>
            </a:r>
            <a:r>
              <a:rPr lang="en-US" dirty="0" err="1"/>
              <a:t>verwenden</a:t>
            </a:r>
            <a:r>
              <a:rPr lang="en-US" dirty="0"/>
              <a:t> (nicht zur </a:t>
            </a:r>
            <a:r>
              <a:rPr lang="en-US" dirty="0" err="1"/>
              <a:t>Validierung</a:t>
            </a:r>
            <a:r>
              <a:rPr lang="en-US" dirty="0"/>
              <a:t>)</a:t>
            </a:r>
          </a:p>
          <a:p>
            <a:r>
              <a:rPr lang="en-US" dirty="0" err="1"/>
              <a:t>Eigene</a:t>
            </a:r>
            <a:r>
              <a:rPr lang="en-US" dirty="0"/>
              <a:t> Exceptions </a:t>
            </a:r>
            <a:r>
              <a:rPr lang="en-US" dirty="0" err="1"/>
              <a:t>verwenden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50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Kommentare</a:t>
            </a:r>
            <a:r>
              <a:rPr lang="en-US" dirty="0"/>
              <a:t>		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Verwende</a:t>
            </a:r>
            <a:r>
              <a:rPr lang="en-US" dirty="0"/>
              <a:t> sie nicht!</a:t>
            </a:r>
          </a:p>
          <a:p>
            <a:pPr marL="285750" indent="-285750"/>
            <a:r>
              <a:rPr lang="en-US" dirty="0"/>
              <a:t>Auch </a:t>
            </a:r>
            <a:r>
              <a:rPr lang="en-US" dirty="0" err="1"/>
              <a:t>Todo’s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Kommentare</a:t>
            </a:r>
            <a:endParaRPr lang="en-US" dirty="0"/>
          </a:p>
          <a:p>
            <a:pPr marL="285750" indent="-285750"/>
            <a:r>
              <a:rPr lang="en-US" dirty="0" err="1"/>
              <a:t>Wichtige</a:t>
            </a:r>
            <a:r>
              <a:rPr lang="en-US" dirty="0"/>
              <a:t> </a:t>
            </a:r>
            <a:r>
              <a:rPr lang="en-US" dirty="0" err="1"/>
              <a:t>Informationen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erlaubt</a:t>
            </a:r>
            <a:endParaRPr lang="en-US" dirty="0"/>
          </a:p>
          <a:p>
            <a:pPr marL="285750" indent="-285750"/>
            <a:r>
              <a:rPr lang="en-US" dirty="0" err="1"/>
              <a:t>Kommentierter</a:t>
            </a:r>
            <a:r>
              <a:rPr lang="en-US" dirty="0"/>
              <a:t> Code = </a:t>
            </a:r>
            <a:r>
              <a:rPr lang="en-US" dirty="0" err="1"/>
              <a:t>SchulungsCode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schlechter</a:t>
            </a:r>
            <a:r>
              <a:rPr lang="en-US" dirty="0"/>
              <a:t> Code</a:t>
            </a:r>
          </a:p>
          <a:p>
            <a:pPr marL="285750" indent="-285750"/>
            <a:r>
              <a:rPr lang="en-US" dirty="0" err="1"/>
              <a:t>Dokumentation</a:t>
            </a:r>
            <a:r>
              <a:rPr lang="en-US" dirty="0"/>
              <a:t> </a:t>
            </a:r>
            <a:r>
              <a:rPr lang="en-US" dirty="0" err="1"/>
              <a:t>zB</a:t>
            </a:r>
            <a:r>
              <a:rPr lang="en-US" dirty="0"/>
              <a:t> XML Notation für </a:t>
            </a:r>
            <a:r>
              <a:rPr lang="en-US" dirty="0" err="1"/>
              <a:t>Handbücher</a:t>
            </a:r>
            <a:r>
              <a:rPr lang="en-US" dirty="0"/>
              <a:t> </a:t>
            </a:r>
            <a:r>
              <a:rPr lang="en-US" dirty="0" err="1"/>
              <a:t>fällt</a:t>
            </a:r>
            <a:r>
              <a:rPr lang="en-US" dirty="0"/>
              <a:t> nicht </a:t>
            </a:r>
            <a:r>
              <a:rPr lang="en-US" dirty="0" err="1"/>
              <a:t>unter</a:t>
            </a:r>
            <a:r>
              <a:rPr lang="en-US" dirty="0"/>
              <a:t> </a:t>
            </a:r>
            <a:r>
              <a:rPr lang="en-US" dirty="0" err="1"/>
              <a:t>Kommentare</a:t>
            </a:r>
            <a:endParaRPr lang="en-US" dirty="0"/>
          </a:p>
          <a:p>
            <a:pPr marL="285750" indent="-285750"/>
            <a:r>
              <a:rPr lang="en-US" dirty="0" err="1"/>
              <a:t>Auskommentierter</a:t>
            </a:r>
            <a:r>
              <a:rPr lang="en-US" dirty="0"/>
              <a:t> Code </a:t>
            </a:r>
            <a:r>
              <a:rPr lang="en-US" dirty="0" err="1"/>
              <a:t>löschen</a:t>
            </a:r>
            <a:r>
              <a:rPr lang="en-US" dirty="0"/>
              <a:t>, wir haben </a:t>
            </a:r>
            <a:r>
              <a:rPr lang="en-US" dirty="0" err="1"/>
              <a:t>Versionsverwaltungssysteme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12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Schritt 4: </a:t>
            </a:r>
            <a:r>
              <a:rPr lang="en-US" dirty="0" err="1"/>
              <a:t>Paradigmen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KISS</a:t>
            </a:r>
          </a:p>
          <a:p>
            <a:r>
              <a:rPr lang="en-US" dirty="0"/>
              <a:t>YAGNI</a:t>
            </a:r>
          </a:p>
          <a:p>
            <a:r>
              <a:rPr lang="en-US" dirty="0"/>
              <a:t>Law of Demeter</a:t>
            </a:r>
          </a:p>
          <a:p>
            <a:r>
              <a:rPr lang="en-US" dirty="0"/>
              <a:t>SOLID</a:t>
            </a:r>
          </a:p>
        </p:txBody>
      </p:sp>
    </p:spTree>
    <p:extLst>
      <p:ext uri="{BB962C8B-B14F-4D97-AF65-F5344CB8AC3E}">
        <p14:creationId xmlns:p14="http://schemas.microsoft.com/office/powerpoint/2010/main" val="284854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94581" y="447188"/>
            <a:ext cx="10887417" cy="970450"/>
          </a:xfrm>
        </p:spPr>
        <p:txBody>
          <a:bodyPr/>
          <a:lstStyle/>
          <a:p>
            <a:r>
              <a:rPr lang="en-US" dirty="0"/>
              <a:t>KISS (	Keep It Simple (Stupid, Short))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einfach und </a:t>
            </a:r>
            <a:r>
              <a:rPr lang="en-US" dirty="0" err="1"/>
              <a:t>lesbar</a:t>
            </a:r>
            <a:r>
              <a:rPr lang="en-US" dirty="0"/>
              <a:t> </a:t>
            </a:r>
            <a:r>
              <a:rPr lang="en-US" dirty="0" err="1"/>
              <a:t>halten</a:t>
            </a:r>
            <a:endParaRPr lang="en-US" dirty="0"/>
          </a:p>
          <a:p>
            <a:r>
              <a:rPr lang="en-US" dirty="0" err="1"/>
              <a:t>Gibt</a:t>
            </a:r>
            <a:r>
              <a:rPr lang="en-US" dirty="0"/>
              <a:t> es eine </a:t>
            </a:r>
            <a:r>
              <a:rPr lang="en-US" dirty="0" err="1"/>
              <a:t>einfachere</a:t>
            </a:r>
            <a:r>
              <a:rPr lang="en-US" dirty="0"/>
              <a:t> </a:t>
            </a:r>
            <a:r>
              <a:rPr lang="en-US" dirty="0" err="1"/>
              <a:t>Lösung</a:t>
            </a:r>
            <a:r>
              <a:rPr lang="en-US" dirty="0"/>
              <a:t> für </a:t>
            </a:r>
            <a:r>
              <a:rPr lang="en-US" dirty="0" err="1"/>
              <a:t>mein</a:t>
            </a:r>
            <a:r>
              <a:rPr lang="en-US" dirty="0"/>
              <a:t> Problem?</a:t>
            </a:r>
          </a:p>
          <a:p>
            <a:r>
              <a:rPr lang="en-US" dirty="0"/>
              <a:t>In den </a:t>
            </a:r>
            <a:r>
              <a:rPr lang="en-US" dirty="0" err="1"/>
              <a:t>meisten</a:t>
            </a:r>
            <a:r>
              <a:rPr lang="en-US" dirty="0"/>
              <a:t> </a:t>
            </a:r>
            <a:r>
              <a:rPr lang="en-US" dirty="0" err="1"/>
              <a:t>Fällen</a:t>
            </a:r>
            <a:r>
              <a:rPr lang="en-US" dirty="0"/>
              <a:t> </a:t>
            </a:r>
            <a:r>
              <a:rPr lang="en-US" dirty="0" err="1"/>
              <a:t>bauen</a:t>
            </a:r>
            <a:r>
              <a:rPr lang="en-US" dirty="0"/>
              <a:t> wir keine </a:t>
            </a:r>
            <a:r>
              <a:rPr lang="en-US" dirty="0" err="1"/>
              <a:t>Rakete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92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leanCode">
            <a:hlinkClick r:id="" action="ppaction://media"/>
            <a:extLst>
              <a:ext uri="{FF2B5EF4-FFF2-40B4-BE49-F238E27FC236}">
                <a16:creationId xmlns:a16="http://schemas.microsoft.com/office/drawing/2014/main" id="{15CAB98E-0923-A04E-F328-7C26534031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257" y="0"/>
            <a:ext cx="12102354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357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37072" y="447188"/>
            <a:ext cx="10944926" cy="970450"/>
          </a:xfrm>
        </p:spPr>
        <p:txBody>
          <a:bodyPr/>
          <a:lstStyle/>
          <a:p>
            <a:r>
              <a:rPr lang="en-US" dirty="0"/>
              <a:t>YAGNI (You Aren’t/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It)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Schreibe</a:t>
            </a:r>
            <a:r>
              <a:rPr lang="en-US" dirty="0"/>
              <a:t> </a:t>
            </a:r>
            <a:r>
              <a:rPr lang="en-US" dirty="0" err="1"/>
              <a:t>Funktionen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wenn du sie auch brauchst</a:t>
            </a:r>
          </a:p>
          <a:p>
            <a:r>
              <a:rPr lang="en-US" dirty="0"/>
              <a:t>Frameworks </a:t>
            </a:r>
            <a:r>
              <a:rPr lang="en-US" dirty="0" err="1"/>
              <a:t>wachsen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der </a:t>
            </a:r>
            <a:r>
              <a:rPr lang="en-US" dirty="0" err="1"/>
              <a:t>Fachlichkeit</a:t>
            </a:r>
            <a:endParaRPr lang="en-US" dirty="0"/>
          </a:p>
          <a:p>
            <a:r>
              <a:rPr lang="en-US" dirty="0" err="1"/>
              <a:t>Lösche</a:t>
            </a:r>
            <a:r>
              <a:rPr lang="en-US" dirty="0"/>
              <a:t> nicht mehr </a:t>
            </a:r>
            <a:r>
              <a:rPr lang="en-US" dirty="0" err="1"/>
              <a:t>verwendeten</a:t>
            </a:r>
            <a:r>
              <a:rPr lang="en-US" dirty="0"/>
              <a:t> Code</a:t>
            </a:r>
          </a:p>
          <a:p>
            <a:r>
              <a:rPr lang="en-US" dirty="0"/>
              <a:t>Wir haben </a:t>
            </a:r>
            <a:r>
              <a:rPr lang="en-US" dirty="0" err="1"/>
              <a:t>Versionsverwaltungssysteme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398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Law of Demeter	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Interagiere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direkten</a:t>
            </a:r>
            <a:r>
              <a:rPr lang="en-US" dirty="0"/>
              <a:t> </a:t>
            </a:r>
            <a:r>
              <a:rPr lang="en-US" dirty="0" err="1"/>
              <a:t>Objekten</a:t>
            </a:r>
            <a:endParaRPr lang="en-US" dirty="0"/>
          </a:p>
          <a:p>
            <a:r>
              <a:rPr lang="en-US" dirty="0" err="1"/>
              <a:t>Erhöht</a:t>
            </a:r>
            <a:r>
              <a:rPr lang="en-US" dirty="0"/>
              <a:t> </a:t>
            </a:r>
            <a:r>
              <a:rPr lang="en-US" dirty="0" err="1"/>
              <a:t>Warscheinlichkeit</a:t>
            </a:r>
            <a:r>
              <a:rPr lang="en-US" dirty="0"/>
              <a:t> Code </a:t>
            </a:r>
            <a:r>
              <a:rPr lang="en-US" dirty="0" err="1"/>
              <a:t>dort</a:t>
            </a:r>
            <a:r>
              <a:rPr lang="en-US" dirty="0"/>
              <a:t> zu schreiben wo er hin gehört</a:t>
            </a:r>
          </a:p>
          <a:p>
            <a:r>
              <a:rPr lang="en-US" dirty="0" err="1"/>
              <a:t>Senkt</a:t>
            </a:r>
            <a:r>
              <a:rPr lang="en-US" dirty="0"/>
              <a:t> die </a:t>
            </a:r>
            <a:r>
              <a:rPr lang="en-US" dirty="0" err="1"/>
              <a:t>Kopplung</a:t>
            </a:r>
            <a:endParaRPr lang="en-US" dirty="0"/>
          </a:p>
          <a:p>
            <a:pPr marL="285750" indent="-285750"/>
            <a:r>
              <a:rPr lang="de-AT" dirty="0"/>
              <a:t>Steigert Wartbarkeit</a:t>
            </a:r>
          </a:p>
        </p:txBody>
      </p:sp>
    </p:spTree>
    <p:extLst>
      <p:ext uri="{BB962C8B-B14F-4D97-AF65-F5344CB8AC3E}">
        <p14:creationId xmlns:p14="http://schemas.microsoft.com/office/powerpoint/2010/main" val="48826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SOLID</a:t>
            </a:r>
            <a:r>
              <a:rPr lang="en-US" dirty="0"/>
              <a:t>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Single </a:t>
            </a:r>
            <a:r>
              <a:rPr lang="de-AT" dirty="0" err="1"/>
              <a:t>Responsibility</a:t>
            </a:r>
            <a:r>
              <a:rPr lang="de-AT" dirty="0"/>
              <a:t> </a:t>
            </a:r>
          </a:p>
          <a:p>
            <a:r>
              <a:rPr lang="de-AT" dirty="0"/>
              <a:t>Open </a:t>
            </a:r>
            <a:r>
              <a:rPr lang="de-AT" dirty="0" err="1"/>
              <a:t>for</a:t>
            </a:r>
            <a:r>
              <a:rPr lang="de-AT" dirty="0"/>
              <a:t> Extension </a:t>
            </a:r>
          </a:p>
          <a:p>
            <a:r>
              <a:rPr lang="de-AT" dirty="0" err="1"/>
              <a:t>Liskov</a:t>
            </a:r>
            <a:r>
              <a:rPr lang="de-AT" dirty="0"/>
              <a:t> Substitution </a:t>
            </a:r>
            <a:r>
              <a:rPr lang="de-AT" dirty="0" err="1"/>
              <a:t>Principle</a:t>
            </a:r>
            <a:r>
              <a:rPr lang="de-AT" dirty="0"/>
              <a:t> </a:t>
            </a:r>
          </a:p>
          <a:p>
            <a:r>
              <a:rPr lang="de-AT" dirty="0"/>
              <a:t>Interface Segregation </a:t>
            </a:r>
            <a:r>
              <a:rPr lang="de-AT" dirty="0" err="1"/>
              <a:t>Principle</a:t>
            </a:r>
            <a:r>
              <a:rPr lang="de-AT" dirty="0"/>
              <a:t> </a:t>
            </a:r>
          </a:p>
          <a:p>
            <a:r>
              <a:rPr lang="de-AT" dirty="0" err="1"/>
              <a:t>Dependency</a:t>
            </a:r>
            <a:r>
              <a:rPr lang="de-AT" dirty="0"/>
              <a:t> Inversion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76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4BBF9A-C5BE-83CE-5A7C-D215B28E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Single </a:t>
            </a:r>
            <a:r>
              <a:rPr lang="de-AT" dirty="0" err="1"/>
              <a:t>Responsibility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Das kennen wir doch irgendwoher…</a:t>
            </a:r>
          </a:p>
          <a:p>
            <a:r>
              <a:rPr lang="de-AT" dirty="0"/>
              <a:t>Eine Klasse steht für ein Thema</a:t>
            </a:r>
          </a:p>
          <a:p>
            <a:r>
              <a:rPr lang="de-AT" dirty="0"/>
              <a:t>Eine Funktion für etwas das in dem Thema passiert</a:t>
            </a:r>
          </a:p>
          <a:p>
            <a:r>
              <a:rPr lang="de-AT" dirty="0"/>
              <a:t>Ein Layer in der Architektur kapselt ebenfalls nur einen Technischen Fall…..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81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4BBF9A-C5BE-83CE-5A7C-D215B28E2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577" y="447188"/>
            <a:ext cx="10910421" cy="970450"/>
          </a:xfrm>
        </p:spPr>
        <p:txBody>
          <a:bodyPr/>
          <a:lstStyle/>
          <a:p>
            <a:r>
              <a:rPr lang="de-AT" dirty="0"/>
              <a:t>Open </a:t>
            </a:r>
            <a:r>
              <a:rPr lang="de-AT" dirty="0" err="1"/>
              <a:t>for</a:t>
            </a:r>
            <a:r>
              <a:rPr lang="de-AT" dirty="0"/>
              <a:t> Extension, </a:t>
            </a:r>
            <a:r>
              <a:rPr lang="de-AT" dirty="0" err="1"/>
              <a:t>Closed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Modification</a:t>
            </a:r>
            <a:endParaRPr lang="de-AT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Offen für Erweiterungen</a:t>
            </a:r>
          </a:p>
          <a:p>
            <a:r>
              <a:rPr lang="de-AT" dirty="0"/>
              <a:t>Geschlossen für Modifikationen</a:t>
            </a:r>
          </a:p>
          <a:p>
            <a:r>
              <a:rPr lang="de-AT" dirty="0" err="1"/>
              <a:t>zB</a:t>
            </a:r>
            <a:r>
              <a:rPr lang="de-AT" dirty="0"/>
              <a:t> Interfaces verwenden (Basis Klassen </a:t>
            </a:r>
            <a:r>
              <a:rPr lang="de-AT" dirty="0" err="1"/>
              <a:t>usw</a:t>
            </a:r>
            <a:r>
              <a:rPr lang="de-AT" dirty="0"/>
              <a:t>)</a:t>
            </a:r>
            <a:endParaRPr lang="en-US" dirty="0"/>
          </a:p>
          <a:p>
            <a:r>
              <a:rPr lang="en-US" dirty="0" err="1"/>
              <a:t>Klasse</a:t>
            </a:r>
            <a:r>
              <a:rPr lang="en-US" dirty="0"/>
              <a:t> </a:t>
            </a:r>
            <a:r>
              <a:rPr lang="en-US" dirty="0" err="1"/>
              <a:t>erweitert</a:t>
            </a:r>
            <a:r>
              <a:rPr lang="en-US" dirty="0"/>
              <a:t> sich ohne sich zu </a:t>
            </a:r>
            <a:r>
              <a:rPr lang="en-US" dirty="0" err="1"/>
              <a:t>modifizieren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59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4BBF9A-C5BE-83CE-5A7C-D215B28E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Liskov</a:t>
            </a:r>
            <a:r>
              <a:rPr lang="de-AT" dirty="0"/>
              <a:t> Substitution </a:t>
            </a:r>
            <a:r>
              <a:rPr lang="de-AT" dirty="0" err="1"/>
              <a:t>Principle</a:t>
            </a:r>
            <a:r>
              <a:rPr lang="de-AT" dirty="0"/>
              <a:t> 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Lassen Sie q(x) eine Eigenschaft sein, die für Objekte x von Typ T beweisbar ist. Dann soll q(y) für Objekte y von Typ S beweisbar sein, wobei S ein Untertyp von T ist.</a:t>
            </a:r>
            <a:r>
              <a:rPr lang="de-AT" dirty="0"/>
              <a:t> -&gt; WTF</a:t>
            </a:r>
          </a:p>
          <a:p>
            <a:r>
              <a:rPr lang="de-AT" dirty="0"/>
              <a:t>Jede Unterklasse oder abgeleitete Klasse ist für ihre Basis oder übergeordnete Klasse ersetzbar</a:t>
            </a:r>
          </a:p>
          <a:p>
            <a:r>
              <a:rPr lang="de-AT" dirty="0"/>
              <a:t>Funktionen halten Namensgebundene Funktion ein</a:t>
            </a:r>
          </a:p>
        </p:txBody>
      </p:sp>
    </p:spTree>
    <p:extLst>
      <p:ext uri="{BB962C8B-B14F-4D97-AF65-F5344CB8AC3E}">
        <p14:creationId xmlns:p14="http://schemas.microsoft.com/office/powerpoint/2010/main" val="52836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4BBF9A-C5BE-83CE-5A7C-D215B28E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Interface Segregation </a:t>
            </a:r>
            <a:r>
              <a:rPr lang="de-AT" dirty="0" err="1"/>
              <a:t>Principle</a:t>
            </a:r>
            <a:r>
              <a:rPr lang="de-AT" dirty="0"/>
              <a:t> 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Ein Interface steht für einen fachlichen/technischen Fall</a:t>
            </a:r>
          </a:p>
          <a:p>
            <a:r>
              <a:rPr lang="de-AT" dirty="0"/>
              <a:t>Vermeidet Implementierung von Funktionen die nicht benötigt werden</a:t>
            </a:r>
          </a:p>
          <a:p>
            <a:r>
              <a:rPr lang="de-AT" dirty="0"/>
              <a:t>Mindert die Kopplung</a:t>
            </a:r>
          </a:p>
          <a:p>
            <a:r>
              <a:rPr lang="de-AT" dirty="0"/>
              <a:t>Vereinfacht die Wartung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68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4BBF9A-C5BE-83CE-5A7C-D215B28E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Dependency</a:t>
            </a:r>
            <a:r>
              <a:rPr lang="de-AT" dirty="0"/>
              <a:t> Inversion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Von Abstraktionen nicht Konkretionen abhängig sein</a:t>
            </a:r>
          </a:p>
          <a:p>
            <a:r>
              <a:rPr lang="de-AT" dirty="0"/>
              <a:t>Verberge Abhängigkeiten oder die genaue Funktionsweise</a:t>
            </a:r>
          </a:p>
          <a:p>
            <a:r>
              <a:rPr lang="de-AT" dirty="0"/>
              <a:t>Schaffe allgemeingültige Schnittstellen</a:t>
            </a:r>
          </a:p>
          <a:p>
            <a:r>
              <a:rPr lang="de-AT" dirty="0" err="1"/>
              <a:t>Dependency</a:t>
            </a:r>
            <a:r>
              <a:rPr lang="de-AT" dirty="0"/>
              <a:t> </a:t>
            </a:r>
            <a:r>
              <a:rPr lang="de-AT" dirty="0" err="1"/>
              <a:t>Injection</a:t>
            </a:r>
            <a:r>
              <a:rPr lang="de-AT" dirty="0"/>
              <a:t> ist nur dann sinnvoll möglich wenn ihr die vorherigen Prinzipien und dieses einhaltet </a:t>
            </a:r>
            <a:r>
              <a:rPr lang="de-AT" dirty="0" err="1"/>
              <a:t>Dependency</a:t>
            </a:r>
            <a:r>
              <a:rPr lang="de-AT" dirty="0"/>
              <a:t> Inversion != </a:t>
            </a:r>
            <a:r>
              <a:rPr lang="de-AT" dirty="0" err="1"/>
              <a:t>Dependency</a:t>
            </a:r>
            <a:r>
              <a:rPr lang="de-AT" dirty="0"/>
              <a:t> </a:t>
            </a:r>
            <a:r>
              <a:rPr lang="de-AT" dirty="0" err="1"/>
              <a:t>Injection</a:t>
            </a:r>
            <a:r>
              <a:rPr lang="de-AT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1985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Continuos</a:t>
            </a:r>
            <a:r>
              <a:rPr lang="en-US" dirty="0"/>
              <a:t> Integration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</a:t>
            </a:r>
            <a:r>
              <a:rPr lang="en-US" dirty="0" err="1"/>
              <a:t>Checkin</a:t>
            </a:r>
            <a:r>
              <a:rPr lang="en-US" dirty="0"/>
              <a:t> Policies</a:t>
            </a:r>
          </a:p>
          <a:p>
            <a:r>
              <a:rPr lang="de-AT" dirty="0"/>
              <a:t>Automatische </a:t>
            </a:r>
            <a:r>
              <a:rPr lang="de-AT" dirty="0" err="1"/>
              <a:t>Builds</a:t>
            </a:r>
            <a:endParaRPr lang="de-AT" dirty="0"/>
          </a:p>
          <a:p>
            <a:r>
              <a:rPr lang="en-US" dirty="0" err="1"/>
              <a:t>Automatisches</a:t>
            </a:r>
            <a:r>
              <a:rPr lang="en-US" dirty="0"/>
              <a:t> Testing</a:t>
            </a:r>
          </a:p>
          <a:p>
            <a:r>
              <a:rPr lang="en-US" dirty="0" err="1"/>
              <a:t>Automatisches</a:t>
            </a:r>
            <a:r>
              <a:rPr lang="en-US" dirty="0"/>
              <a:t> Deployment</a:t>
            </a:r>
          </a:p>
          <a:p>
            <a:r>
              <a:rPr lang="en-US" dirty="0"/>
              <a:t>Der </a:t>
            </a:r>
            <a:r>
              <a:rPr lang="en-US" dirty="0" err="1"/>
              <a:t>krönende</a:t>
            </a:r>
            <a:r>
              <a:rPr lang="en-US" dirty="0"/>
              <a:t> </a:t>
            </a:r>
            <a:r>
              <a:rPr lang="en-US" dirty="0" err="1"/>
              <a:t>Abschluss</a:t>
            </a:r>
            <a:r>
              <a:rPr lang="en-US" dirty="0"/>
              <a:t> -&gt; Specification by Example</a:t>
            </a:r>
          </a:p>
        </p:txBody>
      </p:sp>
    </p:spTree>
    <p:extLst>
      <p:ext uri="{BB962C8B-B14F-4D97-AF65-F5344CB8AC3E}">
        <p14:creationId xmlns:p14="http://schemas.microsoft.com/office/powerpoint/2010/main" val="413707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Schritt 5: Pattern	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de-AT" dirty="0"/>
              <a:t>Gang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Four</a:t>
            </a:r>
            <a:endParaRPr lang="de-AT" dirty="0"/>
          </a:p>
          <a:p>
            <a:pPr lvl="1"/>
            <a:r>
              <a:rPr lang="en-US" dirty="0"/>
              <a:t>Creational Pattern </a:t>
            </a:r>
          </a:p>
          <a:p>
            <a:pPr lvl="1"/>
            <a:r>
              <a:rPr lang="en-US" dirty="0"/>
              <a:t>Structural Pattern</a:t>
            </a:r>
          </a:p>
          <a:p>
            <a:pPr lvl="1"/>
            <a:r>
              <a:rPr lang="en-US" dirty="0"/>
              <a:t>Behavioral Pattern</a:t>
            </a:r>
          </a:p>
        </p:txBody>
      </p:sp>
    </p:spTree>
    <p:extLst>
      <p:ext uri="{BB962C8B-B14F-4D97-AF65-F5344CB8AC3E}">
        <p14:creationId xmlns:p14="http://schemas.microsoft.com/office/powerpoint/2010/main" val="7555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2EEDF-F3A8-465B-934F-FA76ADE16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ist</a:t>
            </a:r>
            <a:r>
              <a:rPr lang="en-US" dirty="0"/>
              <a:t> Clean Code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1178-20BB-42A0-9187-D21AA13CF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Code </a:t>
            </a:r>
            <a:r>
              <a:rPr lang="en-US" dirty="0" err="1"/>
              <a:t>welcher</a:t>
            </a:r>
            <a:r>
              <a:rPr lang="en-US" dirty="0"/>
              <a:t> von </a:t>
            </a:r>
            <a:r>
              <a:rPr lang="en-US" dirty="0" err="1"/>
              <a:t>jedem</a:t>
            </a:r>
            <a:r>
              <a:rPr lang="en-US" dirty="0"/>
              <a:t> anderen </a:t>
            </a:r>
            <a:r>
              <a:rPr lang="en-US" dirty="0" err="1"/>
              <a:t>Teammitglied</a:t>
            </a:r>
            <a:r>
              <a:rPr lang="en-US" dirty="0"/>
              <a:t> </a:t>
            </a:r>
            <a:r>
              <a:rPr lang="en-US" dirty="0" err="1"/>
              <a:t>leicht</a:t>
            </a:r>
            <a:r>
              <a:rPr lang="en-US" dirty="0"/>
              <a:t> zu verstehen und </a:t>
            </a:r>
            <a:r>
              <a:rPr lang="en-US" dirty="0" err="1"/>
              <a:t>warten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. Er muss sich </a:t>
            </a:r>
            <a:r>
              <a:rPr lang="en-US" dirty="0" err="1"/>
              <a:t>anfühlen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ob</a:t>
            </a:r>
            <a:r>
              <a:rPr lang="en-US" dirty="0"/>
              <a:t> es der </a:t>
            </a:r>
            <a:r>
              <a:rPr lang="en-US" dirty="0" err="1"/>
              <a:t>eigene</a:t>
            </a:r>
            <a:r>
              <a:rPr lang="en-US" dirty="0"/>
              <a:t> wäre.</a:t>
            </a:r>
          </a:p>
        </p:txBody>
      </p:sp>
    </p:spTree>
    <p:extLst>
      <p:ext uri="{BB962C8B-B14F-4D97-AF65-F5344CB8AC3E}">
        <p14:creationId xmlns:p14="http://schemas.microsoft.com/office/powerpoint/2010/main" val="3625967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47506-B115-4F80-A415-2F01A3FA4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Creational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B9B3F-08BE-4A22-8B84-6F975BC32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357295" cy="3636511"/>
          </a:xfrm>
        </p:spPr>
        <p:txBody>
          <a:bodyPr>
            <a:normAutofit/>
          </a:bodyPr>
          <a:lstStyle/>
          <a:p>
            <a:r>
              <a:rPr lang="de-AT" dirty="0"/>
              <a:t>Abstrakte Objektgenerierung</a:t>
            </a:r>
          </a:p>
          <a:p>
            <a:r>
              <a:rPr lang="de-AT" dirty="0"/>
              <a:t>Kann Vererbung verwenden um eine Vielzahl an Klassen zu erstellen</a:t>
            </a:r>
          </a:p>
          <a:p>
            <a:r>
              <a:rPr lang="de-AT" dirty="0"/>
              <a:t>Kann die </a:t>
            </a:r>
            <a:r>
              <a:rPr lang="de-AT" dirty="0" err="1"/>
              <a:t>Objekterstelleung</a:t>
            </a:r>
            <a:r>
              <a:rPr lang="de-AT" dirty="0"/>
              <a:t> an andere Klassen delegieren</a:t>
            </a:r>
          </a:p>
          <a:p>
            <a:r>
              <a:rPr lang="en-US" dirty="0"/>
              <a:t>Abstract, Builder, Factory Method, Object Pool, Prototype, Singleton, Constructor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0553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47506-B115-4F80-A415-2F01A3FA4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B9B3F-08BE-4A22-8B84-6F975BC32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357295" cy="3636511"/>
          </a:xfrm>
        </p:spPr>
        <p:txBody>
          <a:bodyPr>
            <a:normAutofit/>
          </a:bodyPr>
          <a:lstStyle/>
          <a:p>
            <a:r>
              <a:rPr lang="de-AT" dirty="0"/>
              <a:t>Verbinde Klassen und Objekte zu größeren Strukturen</a:t>
            </a:r>
          </a:p>
          <a:p>
            <a:r>
              <a:rPr lang="de-AT" dirty="0"/>
              <a:t>Klassenstrukturen fassen Interfaces und Implementierungen zusammen</a:t>
            </a:r>
          </a:p>
          <a:p>
            <a:r>
              <a:rPr lang="de-AT" dirty="0"/>
              <a:t>Objektstrukturen fassen Objekte in Strukturen zusammen</a:t>
            </a:r>
          </a:p>
          <a:p>
            <a:r>
              <a:rPr lang="en-US" dirty="0"/>
              <a:t>Adapter, Bridge, Decorator, Façade, Flyweight, Composite, Proxy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61348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47506-B115-4F80-A415-2F01A3FA4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Behavorial</a:t>
            </a:r>
            <a:r>
              <a:rPr lang="en-US" dirty="0"/>
              <a:t>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B9B3F-08BE-4A22-8B84-6F975BC32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357295" cy="3636511"/>
          </a:xfrm>
        </p:spPr>
        <p:txBody>
          <a:bodyPr>
            <a:normAutofit/>
          </a:bodyPr>
          <a:lstStyle/>
          <a:p>
            <a:r>
              <a:rPr lang="de-AT" dirty="0"/>
              <a:t>Definiert </a:t>
            </a:r>
            <a:r>
              <a:rPr lang="de-AT" dirty="0" err="1"/>
              <a:t>interaktion</a:t>
            </a:r>
            <a:r>
              <a:rPr lang="de-AT" dirty="0"/>
              <a:t> zwischen Objekten</a:t>
            </a:r>
          </a:p>
          <a:p>
            <a:r>
              <a:rPr lang="en-US" dirty="0"/>
              <a:t>Interpreter, Template, Observer, Visitor, Iterator, Command, Memento, Strategy, Mediator, State, Chain of Responsibility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8881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4832" y="755124"/>
            <a:ext cx="7130299" cy="1096680"/>
          </a:xfrm>
        </p:spPr>
        <p:txBody>
          <a:bodyPr anchor="t">
            <a:normAutofit/>
          </a:bodyPr>
          <a:lstStyle/>
          <a:p>
            <a:r>
              <a:rPr lang="en-US" dirty="0"/>
              <a:t>Zwei </a:t>
            </a:r>
            <a:r>
              <a:rPr lang="en-US" dirty="0" err="1"/>
              <a:t>zeitlose</a:t>
            </a:r>
            <a:r>
              <a:rPr lang="en-US" dirty="0"/>
              <a:t> </a:t>
            </a:r>
            <a:r>
              <a:rPr lang="en-US" dirty="0" err="1"/>
              <a:t>Bücher</a:t>
            </a:r>
            <a:r>
              <a:rPr lang="en-US" dirty="0"/>
              <a:t>….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4834" y="1989474"/>
            <a:ext cx="3047128" cy="2803779"/>
          </a:xfrm>
        </p:spPr>
        <p:txBody>
          <a:bodyPr>
            <a:normAutofit/>
          </a:bodyPr>
          <a:lstStyle/>
          <a:p>
            <a:endParaRPr lang="de-A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AT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6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4833" y="755124"/>
            <a:ext cx="4881680" cy="5179850"/>
          </a:xfrm>
        </p:spPr>
        <p:txBody>
          <a:bodyPr>
            <a:normAutofit/>
          </a:bodyPr>
          <a:lstStyle/>
          <a:p>
            <a:r>
              <a:rPr lang="en-US" dirty="0"/>
              <a:t>Clean Code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4834" y="1989474"/>
            <a:ext cx="3047128" cy="2803779"/>
          </a:xfrm>
        </p:spPr>
        <p:txBody>
          <a:bodyPr>
            <a:normAutofit/>
          </a:bodyPr>
          <a:lstStyle/>
          <a:p>
            <a:endParaRPr lang="de-A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AT" dirty="0"/>
          </a:p>
          <a:p>
            <a:endParaRPr lang="en-US" dirty="0"/>
          </a:p>
        </p:txBody>
      </p:sp>
      <p:pic>
        <p:nvPicPr>
          <p:cNvPr id="1026" name="Picture 2" descr="Bildergebnis fÃ¼r clean code">
            <a:extLst>
              <a:ext uri="{FF2B5EF4-FFF2-40B4-BE49-F238E27FC236}">
                <a16:creationId xmlns:a16="http://schemas.microsoft.com/office/drawing/2014/main" id="{92F50C30-7C7D-448F-9BB8-997C4930D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697" y="1047750"/>
            <a:ext cx="35718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357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4833" y="755124"/>
            <a:ext cx="4881680" cy="5179850"/>
          </a:xfrm>
        </p:spPr>
        <p:txBody>
          <a:bodyPr>
            <a:normAutofit/>
          </a:bodyPr>
          <a:lstStyle/>
          <a:p>
            <a:r>
              <a:rPr lang="en-US" dirty="0"/>
              <a:t>Design Patterns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4834" y="1989474"/>
            <a:ext cx="3047128" cy="2803779"/>
          </a:xfrm>
        </p:spPr>
        <p:txBody>
          <a:bodyPr>
            <a:normAutofit/>
          </a:bodyPr>
          <a:lstStyle/>
          <a:p>
            <a:endParaRPr lang="de-A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AT" dirty="0"/>
          </a:p>
          <a:p>
            <a:endParaRPr lang="en-US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1874F776-6FB8-70C0-242B-1C818C52B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211" y="968561"/>
            <a:ext cx="3781425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9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Danke</a:t>
            </a:r>
            <a:r>
              <a:rPr lang="en-US" dirty="0"/>
              <a:t>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169920" y="5745892"/>
            <a:ext cx="39773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>
                <a:solidFill>
                  <a:schemeClr val="bg2">
                    <a:lumMod val="75000"/>
                    <a:lumOff val="25000"/>
                  </a:schemeClr>
                </a:solidFill>
              </a:rPr>
              <a:t>Adrian Weidermann</a:t>
            </a:r>
          </a:p>
          <a:p>
            <a:r>
              <a:rPr lang="de-AT" dirty="0">
                <a:solidFill>
                  <a:schemeClr val="bg2">
                    <a:lumMod val="75000"/>
                    <a:lumOff val="25000"/>
                  </a:schemeClr>
                </a:solidFill>
              </a:rPr>
              <a:t>Email: </a:t>
            </a:r>
            <a:r>
              <a:rPr lang="en-US" dirty="0">
                <a:solidFill>
                  <a:schemeClr val="bg2">
                    <a:lumMod val="75000"/>
                    <a:lumOff val="25000"/>
                  </a:schemeClr>
                </a:solidFill>
              </a:rPr>
              <a:t>a.weidermann@projectf.eu</a:t>
            </a:r>
          </a:p>
          <a:p>
            <a:r>
              <a:rPr lang="de-AT" dirty="0">
                <a:solidFill>
                  <a:schemeClr val="bg2">
                    <a:lumMod val="75000"/>
                    <a:lumOff val="25000"/>
                  </a:schemeClr>
                </a:solidFill>
              </a:rPr>
              <a:t>Twitter: @aweidermann</a:t>
            </a:r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966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2EEDF-F3A8-465B-934F-FA76ADE16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Schritt 1: Lernen und Wissen </a:t>
            </a:r>
            <a:r>
              <a:rPr lang="en-US" dirty="0" err="1"/>
              <a:t>teilen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1178-20BB-42A0-9187-D21AA13CF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Pair Programming</a:t>
            </a:r>
            <a:endParaRPr lang="de-AT" dirty="0"/>
          </a:p>
          <a:p>
            <a:r>
              <a:rPr lang="de-AT" dirty="0"/>
              <a:t>Coding Dojo</a:t>
            </a:r>
          </a:p>
          <a:p>
            <a:r>
              <a:rPr lang="de-AT" dirty="0"/>
              <a:t>Mob </a:t>
            </a:r>
            <a:r>
              <a:rPr lang="de-AT" dirty="0" err="1"/>
              <a:t>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47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06EAB-AB93-4291-AB04-A18445044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Programming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F7FA2-776D-4594-A1B8-9CD15732F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Driver</a:t>
            </a:r>
            <a:r>
              <a:rPr lang="de-AT" dirty="0"/>
              <a:t> + Copilot</a:t>
            </a:r>
          </a:p>
          <a:p>
            <a:r>
              <a:rPr lang="de-AT" dirty="0"/>
              <a:t>3-5 Minuten Rotation</a:t>
            </a:r>
          </a:p>
          <a:p>
            <a:endParaRPr lang="de-AT" dirty="0"/>
          </a:p>
          <a:p>
            <a:pPr marL="0" indent="0">
              <a:buNone/>
            </a:pPr>
            <a:r>
              <a:rPr lang="de-AT" dirty="0"/>
              <a:t>Grund: Komplexe Aufgaben, lernen, Lead Time senken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989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06EAB-AB93-4291-AB04-A18445044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Dojo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F7FA2-776D-4594-A1B8-9CD15732F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Driver</a:t>
            </a:r>
            <a:r>
              <a:rPr lang="de-AT" dirty="0"/>
              <a:t> + Copilot</a:t>
            </a:r>
          </a:p>
          <a:p>
            <a:r>
              <a:rPr lang="de-AT" dirty="0"/>
              <a:t>3-5 Minuten Rotation</a:t>
            </a:r>
          </a:p>
          <a:p>
            <a:r>
              <a:rPr lang="de-AT" dirty="0"/>
              <a:t>4-8 Teilnehmer</a:t>
            </a:r>
          </a:p>
          <a:p>
            <a:endParaRPr lang="de-AT" dirty="0"/>
          </a:p>
          <a:p>
            <a:pPr marL="0" indent="0">
              <a:buNone/>
            </a:pPr>
            <a:r>
              <a:rPr lang="de-AT" dirty="0"/>
              <a:t>Grund: Lernen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0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06EAB-AB93-4291-AB04-A18445044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 Programming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F7FA2-776D-4594-A1B8-9CD15732F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Driver</a:t>
            </a:r>
            <a:r>
              <a:rPr lang="de-AT" dirty="0"/>
              <a:t> + Copilot</a:t>
            </a:r>
          </a:p>
          <a:p>
            <a:r>
              <a:rPr lang="de-AT" dirty="0"/>
              <a:t>3-5 Minuten Rotation</a:t>
            </a:r>
          </a:p>
          <a:p>
            <a:r>
              <a:rPr lang="de-AT" dirty="0"/>
              <a:t>Team (vertikal)</a:t>
            </a:r>
          </a:p>
          <a:p>
            <a:endParaRPr lang="de-AT" dirty="0"/>
          </a:p>
          <a:p>
            <a:pPr marL="0" indent="0">
              <a:buNone/>
            </a:pPr>
            <a:r>
              <a:rPr lang="de-AT" dirty="0"/>
              <a:t>Grund: Komplexe Aufgabe, lernen, Lead Time senken, Team Building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001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Schritt 2: </a:t>
            </a:r>
            <a:r>
              <a:rPr lang="en-US" dirty="0" err="1"/>
              <a:t>Testen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TDD</a:t>
            </a:r>
          </a:p>
          <a:p>
            <a:r>
              <a:rPr lang="de-AT" dirty="0"/>
              <a:t>BDD</a:t>
            </a:r>
          </a:p>
          <a:p>
            <a:r>
              <a:rPr lang="en-US" dirty="0"/>
              <a:t>ATDD</a:t>
            </a:r>
          </a:p>
          <a:p>
            <a:r>
              <a:rPr lang="en-US" dirty="0"/>
              <a:t>Unit Tests, Integration Tests, Performance Tests..</a:t>
            </a:r>
          </a:p>
        </p:txBody>
      </p:sp>
    </p:spTree>
    <p:extLst>
      <p:ext uri="{BB962C8B-B14F-4D97-AF65-F5344CB8AC3E}">
        <p14:creationId xmlns:p14="http://schemas.microsoft.com/office/powerpoint/2010/main" val="112928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(Test Driven Development)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de-AT" dirty="0"/>
              <a:t>Erst der Test dann der Code</a:t>
            </a:r>
          </a:p>
          <a:p>
            <a:r>
              <a:rPr lang="en-US" dirty="0"/>
              <a:t>Test erst Rot, dann </a:t>
            </a:r>
            <a:r>
              <a:rPr lang="en-US" dirty="0" err="1"/>
              <a:t>Grün</a:t>
            </a:r>
            <a:endParaRPr lang="en-US" dirty="0"/>
          </a:p>
          <a:p>
            <a:r>
              <a:rPr lang="en-US" dirty="0"/>
              <a:t>Einen Fall pro Test</a:t>
            </a:r>
          </a:p>
          <a:p>
            <a:r>
              <a:rPr lang="en-US" dirty="0"/>
              <a:t>AAA (Arrange Act Assert)</a:t>
            </a:r>
          </a:p>
          <a:p>
            <a:r>
              <a:rPr lang="en-US" dirty="0" err="1"/>
              <a:t>Besonders</a:t>
            </a:r>
            <a:r>
              <a:rPr lang="en-US" dirty="0"/>
              <a:t> gut für: Unit Tests</a:t>
            </a:r>
          </a:p>
        </p:txBody>
      </p:sp>
    </p:spTree>
    <p:extLst>
      <p:ext uri="{BB962C8B-B14F-4D97-AF65-F5344CB8AC3E}">
        <p14:creationId xmlns:p14="http://schemas.microsoft.com/office/powerpoint/2010/main" val="345129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0</TotalTime>
  <Words>939</Words>
  <Application>Microsoft Office PowerPoint</Application>
  <PresentationFormat>Widescreen</PresentationFormat>
  <Paragraphs>177</Paragraphs>
  <Slides>36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Century Gothic</vt:lpstr>
      <vt:lpstr>Wingdings 2</vt:lpstr>
      <vt:lpstr>Quotable</vt:lpstr>
      <vt:lpstr>Sprichst du schon   Clean Code?</vt:lpstr>
      <vt:lpstr>PowerPoint Presentation</vt:lpstr>
      <vt:lpstr>Was ist Clean Code</vt:lpstr>
      <vt:lpstr>Schritt 1: Lernen und Wissen teilen</vt:lpstr>
      <vt:lpstr>Pair Programming</vt:lpstr>
      <vt:lpstr>Coding Dojo</vt:lpstr>
      <vt:lpstr>Mob Programming</vt:lpstr>
      <vt:lpstr>Schritt 2: Testen</vt:lpstr>
      <vt:lpstr>TDD (Test Driven Development) </vt:lpstr>
      <vt:lpstr>BDD (Behavior Driven Development)</vt:lpstr>
      <vt:lpstr>ATDD (Acceptance Test Driven Development)</vt:lpstr>
      <vt:lpstr>Schritt 3: Gemeinsamer Sprachaufbau </vt:lpstr>
      <vt:lpstr>Formatierung  </vt:lpstr>
      <vt:lpstr>Namen </vt:lpstr>
      <vt:lpstr>Funktionen/Methoden </vt:lpstr>
      <vt:lpstr>Fehler </vt:lpstr>
      <vt:lpstr>Kommentare   </vt:lpstr>
      <vt:lpstr>Schritt 4: Paradigmen</vt:lpstr>
      <vt:lpstr>KISS ( Keep It Simple (Stupid, Short))</vt:lpstr>
      <vt:lpstr>YAGNI (You Aren’t/Ain’t Gonna Need It) </vt:lpstr>
      <vt:lpstr>Law of Demeter  </vt:lpstr>
      <vt:lpstr>SOLID </vt:lpstr>
      <vt:lpstr>Single Responsibility</vt:lpstr>
      <vt:lpstr>Open for Extension, Closed for Modification</vt:lpstr>
      <vt:lpstr>Liskov Substitution Principle </vt:lpstr>
      <vt:lpstr>Interface Segregation Principle </vt:lpstr>
      <vt:lpstr>Dependency Inversion</vt:lpstr>
      <vt:lpstr>Continuos Integration </vt:lpstr>
      <vt:lpstr>Schritt 5: Pattern  </vt:lpstr>
      <vt:lpstr>Creational Pattern</vt:lpstr>
      <vt:lpstr>Structural Pattern</vt:lpstr>
      <vt:lpstr>Behavorial Pattern</vt:lpstr>
      <vt:lpstr>Zwei zeitlose Bücher….</vt:lpstr>
      <vt:lpstr>Clean Code</vt:lpstr>
      <vt:lpstr>Design Patterns</vt:lpstr>
      <vt:lpstr>Danke!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Weidermann</dc:creator>
  <cp:lastModifiedBy>Adrian Weidermann</cp:lastModifiedBy>
  <cp:revision>27</cp:revision>
  <dcterms:created xsi:type="dcterms:W3CDTF">2019-09-16T08:21:28Z</dcterms:created>
  <dcterms:modified xsi:type="dcterms:W3CDTF">2023-01-23T13:48:02Z</dcterms:modified>
</cp:coreProperties>
</file>

<file path=docProps/thumbnail.jpeg>
</file>